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62" r:id="rId3"/>
    <p:sldId id="263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>
        <p:scale>
          <a:sx n="108" d="100"/>
          <a:sy n="108" d="100"/>
        </p:scale>
        <p:origin x="-17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14.4.2017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1-01: </a:t>
            </a:r>
            <a:r>
              <a:rPr lang="sl-SI" sz="1800" b="1" dirty="0">
                <a:solidFill>
                  <a:srgbClr val="2456A2"/>
                </a:solidFill>
              </a:rPr>
              <a:t>Kartiranje razredov antropogene poplavne </a:t>
            </a:r>
            <a:r>
              <a:rPr lang="sl-SI" sz="1800" b="1" dirty="0" smtClean="0">
                <a:solidFill>
                  <a:srgbClr val="2456A2"/>
                </a:solidFill>
              </a:rPr>
              <a:t>nevarnosti</a:t>
            </a:r>
            <a:br>
              <a:rPr lang="sl-SI" sz="1800" b="1" dirty="0" smtClean="0">
                <a:solidFill>
                  <a:srgbClr val="2456A2"/>
                </a:solidFill>
              </a:rPr>
            </a:br>
            <a:r>
              <a:rPr lang="sl-SI" sz="1800" b="1" dirty="0" smtClean="0">
                <a:solidFill>
                  <a:srgbClr val="2456A2"/>
                </a:solidFill>
              </a:rPr>
              <a:t>/Rak </a:t>
            </a:r>
            <a:r>
              <a:rPr lang="sl-SI" sz="1800" b="1" dirty="0">
                <a:solidFill>
                  <a:srgbClr val="2456A2"/>
                </a:solidFill>
              </a:rPr>
              <a:t>G</a:t>
            </a:r>
            <a:r>
              <a:rPr lang="sl-SI" sz="1800" b="1" dirty="0" smtClean="0">
                <a:solidFill>
                  <a:srgbClr val="2456A2"/>
                </a:solidFill>
              </a:rPr>
              <a:t>., Steinman F.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496" y="2020776"/>
            <a:ext cx="9001000" cy="4105387"/>
          </a:xfrm>
        </p:spPr>
        <p:txBody>
          <a:bodyPr>
            <a:noAutofit/>
          </a:bodyPr>
          <a:lstStyle/>
          <a:p>
            <a:pPr algn="just"/>
            <a:r>
              <a:rPr lang="sl-SI" sz="2300" dirty="0" smtClean="0"/>
              <a:t>Kartiranje nevarnosti zaradi poplavljanja vodotokov je v Sloveniji uveljavljeno. </a:t>
            </a:r>
          </a:p>
          <a:p>
            <a:pPr algn="just"/>
            <a:r>
              <a:rPr lang="sl-SI" sz="2300" dirty="0" smtClean="0"/>
              <a:t>Manjka pa določanje obsega antropogeno </a:t>
            </a:r>
            <a:r>
              <a:rPr lang="sl-SI" sz="2300" dirty="0"/>
              <a:t>povzročene </a:t>
            </a:r>
            <a:r>
              <a:rPr lang="sl-SI" sz="2300" dirty="0" smtClean="0"/>
              <a:t>poplavne nevarnosti (porušitev VV </a:t>
            </a:r>
            <a:r>
              <a:rPr lang="sl-SI" sz="2300" dirty="0"/>
              <a:t>nasipov, nepravilno ali omejeno delovanje hidromehanske </a:t>
            </a:r>
            <a:r>
              <a:rPr lang="sl-SI" sz="2300" dirty="0" smtClean="0"/>
              <a:t>opreme, neustrezne spremembe rabe prostora ipd.)</a:t>
            </a:r>
          </a:p>
          <a:p>
            <a:pPr algn="just"/>
            <a:r>
              <a:rPr lang="sl-SI" sz="2300" dirty="0" smtClean="0"/>
              <a:t>Z analizo antropogene nevarnosti je </a:t>
            </a:r>
            <a:r>
              <a:rPr lang="sl-SI" sz="2300" dirty="0"/>
              <a:t>mogoče izboljšati </a:t>
            </a:r>
            <a:r>
              <a:rPr lang="sl-SI" sz="2300" dirty="0" smtClean="0"/>
              <a:t>prostorsko načrtovanje in Načrte zaščite in reševanja, zmanjšati izpostavljenost IPPC in </a:t>
            </a:r>
            <a:r>
              <a:rPr lang="sl-SI" sz="2300" dirty="0"/>
              <a:t>SEVESO </a:t>
            </a:r>
            <a:r>
              <a:rPr lang="sl-SI" sz="2300" dirty="0" smtClean="0"/>
              <a:t>objektov, dati vodi več prostora in uskladiti prostorski razvoj </a:t>
            </a:r>
            <a:r>
              <a:rPr lang="sl-SI" sz="2300" dirty="0"/>
              <a:t>poplavnih </a:t>
            </a:r>
            <a:r>
              <a:rPr lang="sl-SI" sz="2300" dirty="0" smtClean="0"/>
              <a:t>območij, pa tudi uveljavljati </a:t>
            </a:r>
            <a:r>
              <a:rPr lang="sl-SI" sz="2300" dirty="0"/>
              <a:t>zadržke pri posegih v prostor, ki bi oteževali ali pa celo onemogočali ukrepe zaščite in </a:t>
            </a:r>
            <a:r>
              <a:rPr lang="sl-SI" sz="2300" dirty="0" smtClean="0"/>
              <a:t>reševanja ter preprečevati </a:t>
            </a:r>
            <a:r>
              <a:rPr lang="sl-SI" sz="2300" dirty="0"/>
              <a:t>prevzemanje prekomernega </a:t>
            </a:r>
            <a:r>
              <a:rPr lang="sl-SI" sz="2300" dirty="0" smtClean="0"/>
              <a:t>tveganja (zaradi naravnih ali antropogeno povzročenih poplav). </a:t>
            </a:r>
            <a:endParaRPr lang="en-US" sz="23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1-01: Kartiranje razredov antropogene poplavne nevarnosti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/Rak G., Steinman F.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Autofit/>
          </a:bodyPr>
          <a:lstStyle/>
          <a:p>
            <a:r>
              <a:rPr lang="sl-SI" sz="2300" dirty="0" smtClean="0"/>
              <a:t>Kdaj bodo predpisi uredili  celovito obravnavo poplavne nevarnosti in tveganja ? (vključitev antropogene poplavne ogroženosti, dodati še druge z vodo povezane nevarnosti)</a:t>
            </a:r>
          </a:p>
          <a:p>
            <a:r>
              <a:rPr lang="sl-SI" sz="2300" dirty="0" smtClean="0"/>
              <a:t>Interdisciplinarna povezanost vode, rabe prostora, kmetovanja in gozdarstva (zaraščanje?) – v obdobju ko posegi v prostor preidejo v normalno uporabo/obratovanje (pripravljenost stroke?)</a:t>
            </a:r>
          </a:p>
          <a:p>
            <a:r>
              <a:rPr lang="sl-SI" sz="2300" dirty="0" smtClean="0"/>
              <a:t>Potreba po </a:t>
            </a:r>
            <a:r>
              <a:rPr lang="sl-SI" sz="2300" dirty="0" err="1" smtClean="0"/>
              <a:t>prekomejnem</a:t>
            </a:r>
            <a:r>
              <a:rPr lang="sl-SI" sz="2300" dirty="0" smtClean="0"/>
              <a:t> usklajevanju, sodelovanju in ukrepanju – bo to vsebina CPVO ? (vplivi ravnanja v drugih državah…). </a:t>
            </a:r>
          </a:p>
          <a:p>
            <a:r>
              <a:rPr lang="sl-SI" sz="2300" dirty="0" smtClean="0"/>
              <a:t>Meddržavna izmenjava obratovalnih pravilnikov za HE – kaj pa vplivi vodne (in druge) infrastrukture? In poročila o obratovanju pri izrednih (okvare) in izjemnih (ujma) preteklih/trenutnih dogodkih?</a:t>
            </a:r>
            <a:endParaRPr lang="en-US" sz="23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7156D245-3BB2-49D3-AFCE-4C4076BA502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234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1-01: Kartiranje razredov antropogene poplavne nevarnosti /Rak G., Steinman F.</vt:lpstr>
      <vt:lpstr>1-01: Kartiranje razredov antropogene poplavne nevarnosti /Rak G., Steinman F.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tcvode3</cp:lastModifiedBy>
  <cp:revision>38</cp:revision>
  <dcterms:created xsi:type="dcterms:W3CDTF">2017-03-22T17:34:39Z</dcterms:created>
  <dcterms:modified xsi:type="dcterms:W3CDTF">2017-04-14T07:45:27Z</dcterms:modified>
</cp:coreProperties>
</file>