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BC56F"/>
    <a:srgbClr val="2456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 varScale="1">
        <p:scale>
          <a:sx n="94" d="100"/>
          <a:sy n="94" d="100"/>
        </p:scale>
        <p:origin x="-2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2B37C-EC52-4475-814E-72EA691D9EBC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378AF-CD1D-44A9-9E3E-CE1297D4E49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2087975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7378AF-CD1D-44A9-9E3E-CE1297D4E49A}" type="slidenum">
              <a:rPr lang="sl-SI" smtClean="0"/>
              <a:pPr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576885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0852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1-02: Čezmejni projekt </a:t>
            </a:r>
            <a:r>
              <a:rPr lang="sl-SI" sz="1800" b="1" dirty="0" smtClean="0">
                <a:solidFill>
                  <a:srgbClr val="2456A2"/>
                </a:solidFill>
              </a:rPr>
              <a:t>FRISCO1/ </a:t>
            </a:r>
            <a:r>
              <a:rPr lang="sl-SI" sz="1800" b="1" dirty="0" smtClean="0">
                <a:solidFill>
                  <a:srgbClr val="2456A2"/>
                </a:solidFill>
              </a:rPr>
              <a:t>Jakopič B., Petelin Š., Grilj T.</a:t>
            </a:r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565783" y="94645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4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5" y="1372584"/>
            <a:ext cx="7011119" cy="453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5"/>
          <p:cNvSpPr txBox="1">
            <a:spLocks/>
          </p:cNvSpPr>
          <p:nvPr/>
        </p:nvSpPr>
        <p:spPr>
          <a:xfrm>
            <a:off x="2350829" y="6131894"/>
            <a:ext cx="3301291" cy="353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l-SI" sz="1800" b="1" dirty="0">
                <a:solidFill>
                  <a:srgbClr val="0000FF"/>
                </a:solidFill>
              </a:rPr>
              <a:t>http://www.frisco-project.eu/</a:t>
            </a:r>
            <a:endParaRPr lang="en-US" sz="1800" dirty="0">
              <a:solidFill>
                <a:srgbClr val="0000FF"/>
              </a:solidFill>
            </a:endParaRPr>
          </a:p>
        </p:txBody>
      </p:sp>
      <p:pic>
        <p:nvPicPr>
          <p:cNvPr id="11" name="Slika 10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05738"/>
            <a:ext cx="2273935" cy="883920"/>
          </a:xfrm>
          <a:prstGeom prst="rect">
            <a:avLst/>
          </a:prstGeom>
          <a:noFill/>
        </p:spPr>
      </p:pic>
      <p:pic>
        <p:nvPicPr>
          <p:cNvPr id="12" name="Slika 11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5" y="5950456"/>
            <a:ext cx="1135380" cy="892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1-02: Čezmejni projekt FRISCO1/ Jakopič B., Petelin Š., Grilj T.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/>
          <a:lstStyle/>
          <a:p>
            <a:r>
              <a:rPr lang="sl-SI" dirty="0" smtClean="0"/>
              <a:t>Percepcija  poplavno ogroženih subjektov glede ne-gradbenih in gradbenih ukrepov za zmanjševanje poplavne ogroženosti</a:t>
            </a:r>
          </a:p>
          <a:p>
            <a:pPr marL="0" indent="0">
              <a:buNone/>
            </a:pPr>
            <a:endParaRPr lang="sl-SI" dirty="0" smtClean="0"/>
          </a:p>
          <a:p>
            <a:r>
              <a:rPr lang="sl-SI" dirty="0"/>
              <a:t>Celovit pristop reševanja poplavne ogroženosti – raven velikosti obravnavanega območja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sp>
        <p:nvSpPr>
          <p:cNvPr id="10" name="Title 5"/>
          <p:cNvSpPr txBox="1">
            <a:spLocks/>
          </p:cNvSpPr>
          <p:nvPr/>
        </p:nvSpPr>
        <p:spPr>
          <a:xfrm>
            <a:off x="838661" y="6256261"/>
            <a:ext cx="7943104" cy="353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l-SI" sz="1800" b="1" dirty="0">
                <a:solidFill>
                  <a:srgbClr val="0000FF"/>
                </a:solidFill>
              </a:rPr>
              <a:t>http://www.frisco-project.eu/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1804</TotalTime>
  <Words>72</Words>
  <Application>Microsoft Office PowerPoint</Application>
  <PresentationFormat>Diaprojekcija na zaslonu 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1-02: Čezmejni projekt FRISCO1/ Jakopič B., Petelin Š., Grilj T.</vt:lpstr>
      <vt:lpstr>1-02: Čezmejni projekt FRISCO1/ Jakopič B., Petelin Š., Grilj 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40</cp:revision>
  <dcterms:created xsi:type="dcterms:W3CDTF">2017-03-22T17:34:39Z</dcterms:created>
  <dcterms:modified xsi:type="dcterms:W3CDTF">2017-04-05T17:48:32Z</dcterms:modified>
</cp:coreProperties>
</file>