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>
      <p:cViewPr varScale="1">
        <p:scale>
          <a:sx n="127" d="100"/>
          <a:sy n="127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1-04: </a:t>
            </a:r>
            <a:r>
              <a:rPr lang="pl-PL" sz="1800" b="1" dirty="0">
                <a:solidFill>
                  <a:srgbClr val="2456A2"/>
                </a:solidFill>
              </a:rPr>
              <a:t>Projektni pretoki in podnebna spremenljivost</a:t>
            </a:r>
            <a:r>
              <a:rPr lang="sl-SI" sz="1800" b="1" dirty="0" smtClean="0">
                <a:solidFill>
                  <a:srgbClr val="2456A2"/>
                </a:solidFill>
              </a:rPr>
              <a:t> / Šraj M.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61" y="2076338"/>
            <a:ext cx="6192123" cy="418448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1983638" y="2708673"/>
            <a:ext cx="0" cy="10801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3638" y="2708920"/>
            <a:ext cx="3092418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5576" y="4797152"/>
            <a:ext cx="1008112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63688" y="4797152"/>
            <a:ext cx="0" cy="108012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51920" y="4797152"/>
            <a:ext cx="636192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88112" y="4797152"/>
            <a:ext cx="0" cy="108012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076056" y="2708673"/>
            <a:ext cx="0" cy="108012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195736" y="4725144"/>
            <a:ext cx="0" cy="115212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55576" y="4725144"/>
            <a:ext cx="1440160" cy="0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576" y="2636912"/>
            <a:ext cx="1656184" cy="0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411760" y="2636912"/>
            <a:ext cx="0" cy="1151881"/>
          </a:xfrm>
          <a:prstGeom prst="straightConnector1">
            <a:avLst/>
          </a:prstGeom>
          <a:ln w="158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clanki\Kongres_o_vodah_2017\trendi3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04" y="2076338"/>
            <a:ext cx="2116976" cy="318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4328" y="2169274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Kobarid - Soča</a:t>
            </a:r>
            <a:endParaRPr lang="sl-SI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1-04: </a:t>
            </a:r>
            <a:r>
              <a:rPr lang="pl-PL" sz="1800" b="1" dirty="0">
                <a:solidFill>
                  <a:srgbClr val="2456A2"/>
                </a:solidFill>
              </a:rPr>
              <a:t>Projektni pretoki in podnebna spremenljivost</a:t>
            </a:r>
            <a:r>
              <a:rPr lang="sl-SI" sz="1800" b="1" dirty="0">
                <a:solidFill>
                  <a:srgbClr val="2456A2"/>
                </a:solidFill>
              </a:rPr>
              <a:t> </a:t>
            </a:r>
            <a:r>
              <a:rPr lang="sl-SI" sz="1800" b="1" dirty="0" smtClean="0">
                <a:solidFill>
                  <a:srgbClr val="2456A2"/>
                </a:solidFill>
              </a:rPr>
              <a:t>/ Šraj </a:t>
            </a:r>
            <a:r>
              <a:rPr lang="sl-SI" sz="1800" b="1" dirty="0">
                <a:solidFill>
                  <a:srgbClr val="2456A2"/>
                </a:solidFill>
              </a:rPr>
              <a:t>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Kako </a:t>
            </a:r>
            <a:r>
              <a:rPr lang="sl-SI" dirty="0"/>
              <a:t>upoštevati </a:t>
            </a:r>
            <a:r>
              <a:rPr lang="sl-SI" dirty="0" smtClean="0"/>
              <a:t>podnebno spremenljivost pri določanju projektnih pretokov </a:t>
            </a:r>
            <a:r>
              <a:rPr lang="sl-SI" dirty="0"/>
              <a:t>v hidrološki </a:t>
            </a:r>
            <a:r>
              <a:rPr lang="sl-SI" dirty="0" smtClean="0"/>
              <a:t>praksi v prihodnje? </a:t>
            </a:r>
          </a:p>
          <a:p>
            <a:r>
              <a:rPr lang="sl-SI" dirty="0" smtClean="0"/>
              <a:t>Katero obdobje meritev upoštevati v verjetnostnih analizah?</a:t>
            </a:r>
          </a:p>
          <a:p>
            <a:r>
              <a:rPr lang="sl-SI" dirty="0" smtClean="0"/>
              <a:t>Kaj pomeni podnebna spremenljivost za poplavno varnost in varnost hidrotehničnih objektov, zgrajenih v preteklosti?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Picture 2" descr="D:\Mojca\clanki\mednarodni_posvet_South_Korea\predstavitev\climate_change_encyclopaed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540" y="274638"/>
            <a:ext cx="1256617" cy="94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1-04: Projektni pretoki in podnebna spremenljivost / Šraj M.</vt:lpstr>
      <vt:lpstr>1-04: Projektni pretoki in podnebna spremenljivost / Šraj 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Windows User</cp:lastModifiedBy>
  <cp:revision>41</cp:revision>
  <dcterms:created xsi:type="dcterms:W3CDTF">2017-03-22T17:34:39Z</dcterms:created>
  <dcterms:modified xsi:type="dcterms:W3CDTF">2017-04-12T11:50:54Z</dcterms:modified>
</cp:coreProperties>
</file>