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C56F"/>
    <a:srgbClr val="2456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400" autoAdjust="0"/>
  </p:normalViewPr>
  <p:slideViewPr>
    <p:cSldViewPr>
      <p:cViewPr varScale="1">
        <p:scale>
          <a:sx n="127" d="100"/>
          <a:sy n="127" d="100"/>
        </p:scale>
        <p:origin x="-52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tiff"/><Relationship Id="rId4" Type="http://schemas.openxmlformats.org/officeDocument/2006/relationships/image" Target="../media/image3.tif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1-04: </a:t>
            </a:r>
            <a:r>
              <a:rPr lang="pl-PL" sz="1800" b="1" dirty="0">
                <a:solidFill>
                  <a:srgbClr val="2456A2"/>
                </a:solidFill>
              </a:rPr>
              <a:t>Projektni pretoki in podnebna spremenljivost</a:t>
            </a:r>
            <a:r>
              <a:rPr lang="sl-SI" sz="1800" b="1" dirty="0" smtClean="0">
                <a:solidFill>
                  <a:srgbClr val="2456A2"/>
                </a:solidFill>
              </a:rPr>
              <a:t> / Šraj M.</a:t>
            </a:r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4030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POVZETKI / UGOTOVITVE: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  <p:pic>
        <p:nvPicPr>
          <p:cNvPr id="10" name="Picture 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61" y="2076338"/>
            <a:ext cx="6192123" cy="4184487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 flipV="1">
            <a:off x="1983638" y="2708673"/>
            <a:ext cx="0" cy="108012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983638" y="2708920"/>
            <a:ext cx="3092418" cy="0"/>
          </a:xfrm>
          <a:prstGeom prst="line">
            <a:avLst/>
          </a:prstGeom>
          <a:ln w="1270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55576" y="4797152"/>
            <a:ext cx="1008112" cy="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763688" y="4797152"/>
            <a:ext cx="0" cy="1080120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851920" y="4797152"/>
            <a:ext cx="636192" cy="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488112" y="4797152"/>
            <a:ext cx="0" cy="1080120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5076056" y="2708673"/>
            <a:ext cx="0" cy="1080120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2195736" y="4725144"/>
            <a:ext cx="0" cy="1152128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755576" y="4725144"/>
            <a:ext cx="1440160" cy="0"/>
          </a:xfrm>
          <a:prstGeom prst="straightConnector1">
            <a:avLst/>
          </a:prstGeom>
          <a:ln w="15875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755576" y="2636912"/>
            <a:ext cx="1656184" cy="0"/>
          </a:xfrm>
          <a:prstGeom prst="straightConnector1">
            <a:avLst/>
          </a:prstGeom>
          <a:ln w="15875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2411760" y="2636912"/>
            <a:ext cx="0" cy="1151881"/>
          </a:xfrm>
          <a:prstGeom prst="straightConnector1">
            <a:avLst/>
          </a:prstGeom>
          <a:ln w="15875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D:\clanki\Kongres_o_vodah_2017\trendi3.t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5504" y="2076338"/>
            <a:ext cx="2116976" cy="3184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524328" y="2169274"/>
            <a:ext cx="10081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800" dirty="0" smtClean="0"/>
              <a:t>Kobarid - Soča</a:t>
            </a:r>
            <a:endParaRPr lang="sl-SI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>
                <a:solidFill>
                  <a:srgbClr val="2456A2"/>
                </a:solidFill>
              </a:rPr>
              <a:t>1-04: </a:t>
            </a:r>
            <a:r>
              <a:rPr lang="pl-PL" sz="1800" b="1" dirty="0">
                <a:solidFill>
                  <a:srgbClr val="2456A2"/>
                </a:solidFill>
              </a:rPr>
              <a:t>Projektni pretoki in podnebna spremenljivost</a:t>
            </a:r>
            <a:r>
              <a:rPr lang="sl-SI" sz="1800" b="1" dirty="0">
                <a:solidFill>
                  <a:srgbClr val="2456A2"/>
                </a:solidFill>
              </a:rPr>
              <a:t> </a:t>
            </a:r>
            <a:r>
              <a:rPr lang="sl-SI" sz="1800" b="1" dirty="0" smtClean="0">
                <a:solidFill>
                  <a:srgbClr val="2456A2"/>
                </a:solidFill>
              </a:rPr>
              <a:t>/ Šraj </a:t>
            </a:r>
            <a:r>
              <a:rPr lang="sl-SI" sz="1800" b="1" dirty="0">
                <a:solidFill>
                  <a:srgbClr val="2456A2"/>
                </a:solidFill>
              </a:rPr>
              <a:t>M.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>
            <a:normAutofit lnSpcReduction="10000"/>
          </a:bodyPr>
          <a:lstStyle/>
          <a:p>
            <a:r>
              <a:rPr lang="sl-SI" dirty="0" smtClean="0"/>
              <a:t>Kako </a:t>
            </a:r>
            <a:r>
              <a:rPr lang="sl-SI" dirty="0"/>
              <a:t>upoštevati </a:t>
            </a:r>
            <a:r>
              <a:rPr lang="sl-SI" dirty="0" smtClean="0"/>
              <a:t>podnebno spremenljivost pri določanju projektnih pretokov </a:t>
            </a:r>
            <a:r>
              <a:rPr lang="sl-SI" dirty="0"/>
              <a:t>v hidrološki </a:t>
            </a:r>
            <a:r>
              <a:rPr lang="sl-SI" dirty="0" smtClean="0"/>
              <a:t>praksi v prihodnje? </a:t>
            </a:r>
          </a:p>
          <a:p>
            <a:r>
              <a:rPr lang="sl-SI" dirty="0" smtClean="0"/>
              <a:t>Katero obdobje meritev upoštevati v verjetnostnih analizah?</a:t>
            </a:r>
          </a:p>
          <a:p>
            <a:r>
              <a:rPr lang="sl-SI" dirty="0" smtClean="0"/>
              <a:t>Kaj pomeni podnebna spremenljivost za poplavno varnost in varnost hidrotehničnih objektov, zgrajenih v preteklosti?</a:t>
            </a:r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6160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VPRAŠANJA / PREDLOGI ZA RAZPRAVO</a:t>
            </a:r>
            <a:r>
              <a:rPr lang="sl-SI" sz="2800" b="1" dirty="0" smtClean="0">
                <a:solidFill>
                  <a:srgbClr val="FBC56F"/>
                </a:solidFill>
              </a:rPr>
              <a:t>:</a:t>
            </a:r>
            <a:endParaRPr lang="sl-SI" sz="2800" b="1" dirty="0">
              <a:solidFill>
                <a:srgbClr val="FBC56F"/>
              </a:solidFill>
            </a:endParaRP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  <p:pic>
        <p:nvPicPr>
          <p:cNvPr id="10" name="Picture 2" descr="D:\Mojca\clanki\mednarodni_posvet_South_Korea\predstavitev\climate_change_encyclopaedi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5540" y="274638"/>
            <a:ext cx="1256617" cy="940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848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73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1-04: Projektni pretoki in podnebna spremenljivost / Šraj M.</vt:lpstr>
      <vt:lpstr>1-04: Projektni pretoki in podnebna spremenljivost / Šraj M.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</dc:title>
  <dc:creator>dani</dc:creator>
  <cp:lastModifiedBy>Windows User</cp:lastModifiedBy>
  <cp:revision>41</cp:revision>
  <dcterms:created xsi:type="dcterms:W3CDTF">2017-03-22T17:34:39Z</dcterms:created>
  <dcterms:modified xsi:type="dcterms:W3CDTF">2017-04-12T11:50:54Z</dcterms:modified>
</cp:coreProperties>
</file>