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102" d="100"/>
          <a:sy n="102" d="100"/>
        </p:scale>
        <p:origin x="-12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59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1-06: </a:t>
            </a:r>
            <a:r>
              <a:rPr lang="sl-SI" sz="1800" b="1" dirty="0">
                <a:solidFill>
                  <a:srgbClr val="2456A2"/>
                </a:solidFill>
              </a:rPr>
              <a:t>VLOGA STROKOVNIH ZDRUŽENJ PRI IZBOLJŠEVANJU VARNOSTI </a:t>
            </a:r>
            <a:r>
              <a:rPr lang="sl-SI" sz="1800" b="1" dirty="0" smtClean="0">
                <a:solidFill>
                  <a:srgbClr val="2456A2"/>
                </a:solidFill>
              </a:rPr>
              <a:t>PREGRAD/Ravnikar Turk M., Širca A., Zadnik B.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Strokovna združenja SLOCOLD in </a:t>
            </a:r>
            <a:r>
              <a:rPr lang="sl-SI" dirty="0" err="1" smtClean="0"/>
              <a:t>SloGeD</a:t>
            </a:r>
            <a:r>
              <a:rPr lang="sl-SI" dirty="0" smtClean="0"/>
              <a:t> ter IZS ugotavljajo</a:t>
            </a:r>
            <a:r>
              <a:rPr lang="sl-SI" dirty="0"/>
              <a:t>:</a:t>
            </a:r>
            <a:endParaRPr lang="sl-SI" dirty="0" smtClean="0"/>
          </a:p>
          <a:p>
            <a:r>
              <a:rPr lang="sl-SI" dirty="0" smtClean="0"/>
              <a:t>Zakonodaja za področje pregrad </a:t>
            </a:r>
            <a:r>
              <a:rPr lang="sl-SI" dirty="0"/>
              <a:t>ni </a:t>
            </a:r>
            <a:r>
              <a:rPr lang="sl-SI" dirty="0" smtClean="0"/>
              <a:t>ustrezna - odgovornosti za varnost ter vzdrževanje in opazovanje pregrad niso jasno določene.</a:t>
            </a:r>
          </a:p>
          <a:p>
            <a:r>
              <a:rPr lang="sl-SI" dirty="0"/>
              <a:t>Zagotavljanje mehanske odpornosti in stabilnosti objektov za zadrževanje voda in jalovine v celotni življenjski dobi je nujno.</a:t>
            </a:r>
          </a:p>
          <a:p>
            <a:endParaRPr lang="sl-SI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1026" name="Picture 2" descr="glava dopis SloG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802"/>
          <a:stretch>
            <a:fillRect/>
          </a:stretch>
        </p:blipFill>
        <p:spPr bwMode="auto">
          <a:xfrm>
            <a:off x="5141317" y="1344055"/>
            <a:ext cx="2160240" cy="75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938" y="476672"/>
            <a:ext cx="1590923" cy="1053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SLOCOLD-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642" y="1530196"/>
            <a:ext cx="11128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1-06: VLOGA STROKOVNIH ZDRUŽENJ PRI IZBOLJŠEVANJU VARNOSTI PREGRAD/Ravnikar Turk M., Širca A., Zadnik B.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56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sz="3000" dirty="0" smtClean="0"/>
              <a:t>Novi Gradbeni zakon bi moral zagotavljati:</a:t>
            </a:r>
          </a:p>
          <a:p>
            <a:r>
              <a:rPr lang="sl-SI" sz="3000" dirty="0" smtClean="0"/>
              <a:t>Geomehanske </a:t>
            </a:r>
            <a:r>
              <a:rPr lang="sl-SI" sz="3000" dirty="0"/>
              <a:t>raziskave in </a:t>
            </a:r>
            <a:r>
              <a:rPr lang="sl-SI" sz="3000" dirty="0" err="1"/>
              <a:t>geotehnične</a:t>
            </a:r>
            <a:r>
              <a:rPr lang="sl-SI" sz="3000" dirty="0"/>
              <a:t> analize pred izdajo gradbenega </a:t>
            </a:r>
            <a:r>
              <a:rPr lang="sl-SI" sz="3000" dirty="0" smtClean="0"/>
              <a:t>dovoljenja</a:t>
            </a:r>
          </a:p>
          <a:p>
            <a:r>
              <a:rPr lang="sl-SI" sz="3000" dirty="0" smtClean="0"/>
              <a:t>Spremljanje </a:t>
            </a:r>
            <a:r>
              <a:rPr lang="sl-SI" sz="3000" dirty="0"/>
              <a:t>obnašanja v celotni življenjski </a:t>
            </a:r>
            <a:r>
              <a:rPr lang="sl-SI" sz="3000" dirty="0" smtClean="0"/>
              <a:t>dobi</a:t>
            </a:r>
          </a:p>
          <a:p>
            <a:pPr marL="0" indent="0">
              <a:buNone/>
            </a:pPr>
            <a:r>
              <a:rPr lang="sl-SI" sz="3000" dirty="0" smtClean="0"/>
              <a:t>Zakon o vodah že sedaj omogoča:</a:t>
            </a:r>
          </a:p>
          <a:p>
            <a:r>
              <a:rPr lang="sl-SI" sz="3000" dirty="0" smtClean="0"/>
              <a:t>Določitev organa, pristojnega </a:t>
            </a:r>
            <a:r>
              <a:rPr lang="sl-SI" sz="3000" dirty="0"/>
              <a:t>za varnost </a:t>
            </a:r>
            <a:r>
              <a:rPr lang="sl-SI" sz="3000" dirty="0" smtClean="0"/>
              <a:t>pregrad</a:t>
            </a:r>
          </a:p>
          <a:p>
            <a:r>
              <a:rPr lang="sl-SI" sz="3000" dirty="0" smtClean="0"/>
              <a:t>Strokovno komisijo oz. Službo za </a:t>
            </a:r>
            <a:r>
              <a:rPr lang="sl-SI" sz="3000" dirty="0"/>
              <a:t>varnost velikih </a:t>
            </a:r>
            <a:r>
              <a:rPr lang="sl-SI" sz="3000" dirty="0" smtClean="0"/>
              <a:t>pregrad</a:t>
            </a:r>
            <a:endParaRPr lang="sl-SI" sz="3000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137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1-06: VLOGA STROKOVNIH ZDRUŽENJ PRI IZBOLJŠEVANJU VARNOSTI PREGRAD/Ravnikar Turk M., Širca A., Zadnik B.</vt:lpstr>
      <vt:lpstr>1-06: VLOGA STROKOVNIH ZDRUŽENJ PRI IZBOLJŠEVANJU VARNOSTI PREGRAD/Ravnikar Turk M., Širca A., Zadnik B.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turk</cp:lastModifiedBy>
  <cp:revision>40</cp:revision>
  <dcterms:created xsi:type="dcterms:W3CDTF">2017-03-22T17:34:39Z</dcterms:created>
  <dcterms:modified xsi:type="dcterms:W3CDTF">2017-04-12T09:30:01Z</dcterms:modified>
</cp:coreProperties>
</file>