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63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56F"/>
    <a:srgbClr val="245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1" autoAdjust="0"/>
    <p:restoredTop sz="95501" autoAdjust="0"/>
  </p:normalViewPr>
  <p:slideViewPr>
    <p:cSldViewPr>
      <p:cViewPr varScale="1">
        <p:scale>
          <a:sx n="80" d="100"/>
          <a:sy n="8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14.4.2017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14.4.2017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14.4.2017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14.4.2017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14.4.2017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14.4.2017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14.4.2017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14.4.2017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14.4.2017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14.4.2017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14.4.2017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45303-C1F4-4631-A7E3-635C4C123EC7}" type="datetimeFigureOut">
              <a:rPr lang="sl-SI" smtClean="0"/>
              <a:pPr/>
              <a:t>14.4.2017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sl-SI" sz="1800" b="1" dirty="0" smtClean="0">
                <a:solidFill>
                  <a:srgbClr val="2456A2"/>
                </a:solidFill>
              </a:rPr>
              <a:t>1-07</a:t>
            </a:r>
            <a:r>
              <a:rPr lang="sl-SI" sz="1800" b="1" dirty="0">
                <a:solidFill>
                  <a:srgbClr val="2456A2"/>
                </a:solidFill>
              </a:rPr>
              <a:t>: Hudourniške poplave v Sloveniji kot odraz hidrogeografske sestave vodozbirnih zaledij </a:t>
            </a:r>
            <a:r>
              <a:rPr lang="sl-SI" sz="1800" b="1" dirty="0" smtClean="0">
                <a:solidFill>
                  <a:srgbClr val="2456A2"/>
                </a:solidFill>
              </a:rPr>
              <a:t>/Trobec T.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020776"/>
            <a:ext cx="8229600" cy="4105387"/>
          </a:xfrm>
        </p:spPr>
        <p:txBody>
          <a:bodyPr>
            <a:normAutofit fontScale="77500" lnSpcReduction="20000"/>
          </a:bodyPr>
          <a:lstStyle/>
          <a:p>
            <a:r>
              <a:rPr lang="sl-SI" dirty="0" smtClean="0"/>
              <a:t>Zaradi specifične hidrogeografske sestave vodozbirnih zaledij (</a:t>
            </a:r>
            <a:r>
              <a:rPr lang="sl-SI" i="1" dirty="0"/>
              <a:t>pokrovnost, prst, matična podlaga, relief</a:t>
            </a:r>
            <a:r>
              <a:rPr lang="sl-SI" dirty="0"/>
              <a:t>)</a:t>
            </a:r>
            <a:r>
              <a:rPr lang="sl-SI" dirty="0" smtClean="0"/>
              <a:t> in njenega vpliva na odtok v Sloveniji z dobrih 50 % površja ekstremne padavine odtekajo razmeroma hitro in/ali neposredno </a:t>
            </a:r>
            <a:r>
              <a:rPr lang="sl-SI" dirty="0"/>
              <a:t>v hudourniške </a:t>
            </a:r>
            <a:r>
              <a:rPr lang="sl-SI" dirty="0" smtClean="0"/>
              <a:t>vodotoke.</a:t>
            </a:r>
          </a:p>
          <a:p>
            <a:r>
              <a:rPr lang="sl-SI" dirty="0" smtClean="0"/>
              <a:t>Ta </a:t>
            </a:r>
            <a:r>
              <a:rPr lang="sl-SI" dirty="0"/>
              <a:t>območja (kot tip površja) </a:t>
            </a:r>
            <a:r>
              <a:rPr lang="sl-SI" dirty="0" smtClean="0"/>
              <a:t>so v odvisnosti od hidrogeografske sestave lahko bolj ali manj dovzetna za pojavljanje hudourniških poplav.</a:t>
            </a:r>
          </a:p>
          <a:p>
            <a:r>
              <a:rPr lang="sl-SI" dirty="0" smtClean="0"/>
              <a:t>Izsledki modelnega vrednotenja </a:t>
            </a:r>
            <a:r>
              <a:rPr lang="sl-SI" dirty="0"/>
              <a:t>hidrogeografske sestave z vidika odtoka ekstremnih padavin v kombinaciji </a:t>
            </a:r>
            <a:r>
              <a:rPr lang="sl-SI" dirty="0" smtClean="0"/>
              <a:t>z modelnimi napovedmi padavin </a:t>
            </a:r>
            <a:r>
              <a:rPr lang="sl-SI" dirty="0"/>
              <a:t>potencialno </a:t>
            </a:r>
            <a:r>
              <a:rPr lang="sl-SI" dirty="0" smtClean="0"/>
              <a:t>omogočajo izboljšavo </a:t>
            </a:r>
            <a:r>
              <a:rPr lang="sl-SI" dirty="0"/>
              <a:t>hidrološke </a:t>
            </a:r>
            <a:r>
              <a:rPr lang="sl-SI" dirty="0" smtClean="0"/>
              <a:t>napovedi.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1457597"/>
            <a:ext cx="4030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sz="2800" b="1" dirty="0">
                <a:solidFill>
                  <a:srgbClr val="FBC56F"/>
                </a:solidFill>
              </a:rPr>
              <a:t>POVZETKI / UGOTOVITVE: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  <p:pic>
        <p:nvPicPr>
          <p:cNvPr id="12" name="Slika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0" y="1124744"/>
            <a:ext cx="7967246" cy="52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sl-SI" sz="1800" b="1" dirty="0" smtClean="0">
                <a:solidFill>
                  <a:srgbClr val="2456A2"/>
                </a:solidFill>
              </a:rPr>
              <a:t>1-07</a:t>
            </a:r>
            <a:r>
              <a:rPr lang="sl-SI" sz="1800" b="1" dirty="0">
                <a:solidFill>
                  <a:srgbClr val="2456A2"/>
                </a:solidFill>
              </a:rPr>
              <a:t>: Hudourniške poplave v Sloveniji kot odraz hidrogeografske sestave vodozbirnih zaledij </a:t>
            </a:r>
            <a:r>
              <a:rPr lang="sl-SI" sz="1800" b="1" dirty="0" smtClean="0">
                <a:solidFill>
                  <a:srgbClr val="2456A2"/>
                </a:solidFill>
              </a:rPr>
              <a:t>/Trobec T.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020776"/>
            <a:ext cx="8229600" cy="4105387"/>
          </a:xfrm>
        </p:spPr>
        <p:txBody>
          <a:bodyPr>
            <a:normAutofit/>
          </a:bodyPr>
          <a:lstStyle/>
          <a:p>
            <a:r>
              <a:rPr lang="sl-SI" sz="2500" dirty="0" smtClean="0"/>
              <a:t>Kako pokrajinsko pestrost (kot posledico različne hidrogeografske sestave vodozbirnih zaledij) uspešno vključiti </a:t>
            </a:r>
            <a:r>
              <a:rPr lang="sl-SI" sz="2500" dirty="0"/>
              <a:t>v </a:t>
            </a:r>
            <a:r>
              <a:rPr lang="sl-SI" sz="2500" dirty="0" smtClean="0"/>
              <a:t>sistem zgodnjega opozarjanja pred hudourniškimi poplavami?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457597"/>
            <a:ext cx="6160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sz="2800" b="1" dirty="0">
                <a:solidFill>
                  <a:srgbClr val="FBC56F"/>
                </a:solidFill>
              </a:rPr>
              <a:t>VPRAŠANJA / PREDLOGI ZA RAZPRAVO</a:t>
            </a:r>
            <a:r>
              <a:rPr lang="sl-SI" sz="2800" b="1" dirty="0" smtClean="0">
                <a:solidFill>
                  <a:srgbClr val="FBC56F"/>
                </a:solidFill>
              </a:rPr>
              <a:t>:</a:t>
            </a:r>
            <a:endParaRPr lang="sl-SI" sz="2800" b="1" dirty="0">
              <a:solidFill>
                <a:srgbClr val="FBC56F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50" y="3678655"/>
            <a:ext cx="6495450" cy="30450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84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D6585B6-40AC-4906-B0F1-4E0221BA1B1F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628CD605-63C9-45D9-89E0-B6E27B5E55FA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5CBA105E-B297-4811-926A-62A98A271998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3867</TotalTime>
  <Words>148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1-07: Hudourniške poplave v Sloveniji kot odraz hidrogeografske sestave vodozbirnih zaledij /Trobec T.</vt:lpstr>
      <vt:lpstr>1-07: Hudourniške poplave v Sloveniji kot odraz hidrogeografske sestave vodozbirnih zaledij /Trobec 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</dc:title>
  <dc:creator>dani</dc:creator>
  <cp:lastModifiedBy>tcvode3</cp:lastModifiedBy>
  <cp:revision>51</cp:revision>
  <dcterms:created xsi:type="dcterms:W3CDTF">2017-03-22T17:34:39Z</dcterms:created>
  <dcterms:modified xsi:type="dcterms:W3CDTF">2017-04-14T08:13:00Z</dcterms:modified>
</cp:coreProperties>
</file>