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9" autoAdjust="0"/>
    <p:restoredTop sz="86400" autoAdjust="0"/>
  </p:normalViewPr>
  <p:slideViewPr>
    <p:cSldViewPr>
      <p:cViewPr varScale="1">
        <p:scale>
          <a:sx n="100" d="100"/>
          <a:sy n="100" d="100"/>
        </p:scale>
        <p:origin x="21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19.4.2017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923" y="-17884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1-08: Sistem podajnih pregrad za zaščito pred </a:t>
            </a:r>
            <a:r>
              <a:rPr lang="sl-SI" sz="1800" b="1" dirty="0" err="1">
                <a:solidFill>
                  <a:srgbClr val="2456A2"/>
                </a:solidFill>
              </a:rPr>
              <a:t>drobirskim</a:t>
            </a:r>
            <a:r>
              <a:rPr lang="sl-SI" sz="1800" b="1" dirty="0">
                <a:solidFill>
                  <a:srgbClr val="2456A2"/>
                </a:solidFill>
              </a:rPr>
              <a:t> tokom / Balut T., 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Rozman D., Wendeler C.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20546"/>
            <a:ext cx="8229600" cy="4105387"/>
          </a:xfrm>
        </p:spPr>
        <p:txBody>
          <a:bodyPr>
            <a:normAutofit/>
          </a:bodyPr>
          <a:lstStyle/>
          <a:p>
            <a:r>
              <a:rPr lang="sl-SI" sz="2400" dirty="0"/>
              <a:t>Enostavna, hitra montaža brez težke mehanizacije (zmanjšan vpliv na okolje med gradnjo)</a:t>
            </a:r>
          </a:p>
          <a:p>
            <a:r>
              <a:rPr lang="sl-SI" sz="2400" dirty="0"/>
              <a:t>Večletna </a:t>
            </a:r>
            <a:r>
              <a:rPr lang="sl-SI" sz="2400" i="1" dirty="0"/>
              <a:t>in situ </a:t>
            </a:r>
            <a:r>
              <a:rPr lang="sl-SI" sz="2400" dirty="0" smtClean="0"/>
              <a:t>testiranja </a:t>
            </a:r>
            <a:r>
              <a:rPr lang="sl-SI" sz="2400" dirty="0"/>
              <a:t>inštituta WSL (</a:t>
            </a:r>
            <a:r>
              <a:rPr lang="en-US" sz="2400" dirty="0"/>
              <a:t>Swiss Federal Institute for Forest, Snow and Landscape Research</a:t>
            </a:r>
            <a:r>
              <a:rPr lang="sl-SI" sz="2400" dirty="0"/>
              <a:t>)</a:t>
            </a:r>
          </a:p>
          <a:p>
            <a:r>
              <a:rPr lang="sl-SI" sz="2400" dirty="0"/>
              <a:t>Pripravljene smernice za projektiranje, gradnjo in </a:t>
            </a:r>
            <a:r>
              <a:rPr lang="sl-SI" sz="2400" dirty="0" smtClean="0"/>
              <a:t>vzdrževanje</a:t>
            </a:r>
          </a:p>
          <a:p>
            <a:r>
              <a:rPr lang="sl-SI" sz="2400" dirty="0" smtClean="0"/>
              <a:t>Različne možnosti vgradnje (V ali U oblika, izvedba niza pregrad)</a:t>
            </a:r>
          </a:p>
          <a:p>
            <a:endParaRPr lang="sl-SI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4380" y="1148962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1" name="Picture 10" descr="vx_ch_illgraben_web.jpg"/>
          <p:cNvPicPr>
            <a:picLocks noChangeAspect="1"/>
          </p:cNvPicPr>
          <p:nvPr/>
        </p:nvPicPr>
        <p:blipFill rotWithShape="1">
          <a:blip r:embed="rId4">
            <a:lum/>
          </a:blip>
          <a:srcRect l="11776" t="18206" r="9466"/>
          <a:stretch/>
        </p:blipFill>
        <p:spPr>
          <a:xfrm>
            <a:off x="3809077" y="4475251"/>
            <a:ext cx="4166374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1-08: Sistem podajnih pregrad za zaščito pred </a:t>
            </a:r>
            <a:r>
              <a:rPr lang="sl-SI" sz="1800" b="1" dirty="0" err="1">
                <a:solidFill>
                  <a:srgbClr val="2456A2"/>
                </a:solidFill>
              </a:rPr>
              <a:t>drobirskim</a:t>
            </a:r>
            <a:r>
              <a:rPr lang="sl-SI" sz="1800" b="1" dirty="0">
                <a:solidFill>
                  <a:srgbClr val="2456A2"/>
                </a:solidFill>
              </a:rPr>
              <a:t> tokom / Balut T., 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Rozman D., Wendeler C.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9238" y="1567537"/>
            <a:ext cx="8229600" cy="4105387"/>
          </a:xfrm>
        </p:spPr>
        <p:txBody>
          <a:bodyPr/>
          <a:lstStyle/>
          <a:p>
            <a:r>
              <a:rPr lang="sl-SI" sz="2400" dirty="0" smtClean="0"/>
              <a:t>Nezanesljivost vhodnih podatkov (volumen in hitrost vala, povratne dobe, varnostni faktorji)</a:t>
            </a:r>
          </a:p>
          <a:p>
            <a:r>
              <a:rPr lang="sl-SI" sz="2400" dirty="0" smtClean="0"/>
              <a:t>Pregradni profil (možnost sidranja, disipacija energije, zadrževalni volumen)</a:t>
            </a:r>
            <a:endParaRPr lang="sl-SI" sz="2400" dirty="0"/>
          </a:p>
          <a:p>
            <a:r>
              <a:rPr lang="sl-SI" sz="2400" dirty="0"/>
              <a:t>Preostali vplivi (lesne naplavine, zrnski tokovi ali snežni plazovi)</a:t>
            </a:r>
          </a:p>
          <a:p>
            <a:r>
              <a:rPr lang="sl-SI" sz="2400" dirty="0" smtClean="0"/>
              <a:t>Vzdrževanje in </a:t>
            </a:r>
            <a:r>
              <a:rPr lang="sl-SI" sz="2400" dirty="0" smtClean="0"/>
              <a:t>trajnost (pregledi</a:t>
            </a:r>
            <a:r>
              <a:rPr lang="sl-SI" sz="2400" dirty="0" smtClean="0"/>
              <a:t>, zamenjava delov, korozija</a:t>
            </a:r>
            <a:r>
              <a:rPr lang="sl-SI" sz="2400" dirty="0"/>
              <a:t>)</a:t>
            </a:r>
          </a:p>
          <a:p>
            <a:endParaRPr lang="sl-SI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3905" y="1129369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Picture 9" descr="BG1.jpeg"/>
          <p:cNvPicPr>
            <a:picLocks noChangeAspect="1"/>
          </p:cNvPicPr>
          <p:nvPr/>
        </p:nvPicPr>
        <p:blipFill rotWithShape="1">
          <a:blip r:embed="rId4" cstate="screen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780" b="1751"/>
          <a:stretch/>
        </p:blipFill>
        <p:spPr>
          <a:xfrm>
            <a:off x="4299975" y="4475251"/>
            <a:ext cx="362090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142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1-08: Sistem podajnih pregrad za zaščito pred drobirskim tokom / Balut T.,  Rozman D., Wendeler C.</vt:lpstr>
      <vt:lpstr>1-08: Sistem podajnih pregrad za zaščito pred drobirskim tokom / Balut T.,  Rozman D., Wendeler C.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TOMAZ B</cp:lastModifiedBy>
  <cp:revision>41</cp:revision>
  <dcterms:created xsi:type="dcterms:W3CDTF">2017-03-22T17:34:39Z</dcterms:created>
  <dcterms:modified xsi:type="dcterms:W3CDTF">2017-04-19T10:50:49Z</dcterms:modified>
</cp:coreProperties>
</file>