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>
        <p:scale>
          <a:sx n="100" d="100"/>
          <a:sy n="100" d="100"/>
        </p:scale>
        <p:origin x="-1992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1-10: Modeliranje transporta plavin na Muri med Gornjo Radgono in Veržejem /Mićić T, Juvan S.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7"/>
            <a:ext cx="8229600" cy="2272319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l-SI" dirty="0" smtClean="0"/>
              <a:t>Mura je prodonosen vodotok, zato je bila za transport rinjenih plavin uporabljena enačba MPM. Kalibracijsko obdobje je 31 let.</a:t>
            </a:r>
          </a:p>
          <a:p>
            <a:pPr algn="just"/>
            <a:r>
              <a:rPr lang="sl-SI" dirty="0" smtClean="0"/>
              <a:t>Vse kalibracijske parametre smo spreminjali v mejah dopustnosti oz. njihove veljavnosti. </a:t>
            </a:r>
          </a:p>
          <a:p>
            <a:pPr algn="just"/>
            <a:r>
              <a:rPr lang="sl-SI" dirty="0"/>
              <a:t>Model kaže razmeroma dobro ujemanje rezultatov z merjenimi </a:t>
            </a:r>
            <a:r>
              <a:rPr lang="sl-SI" dirty="0" smtClean="0"/>
              <a:t>vrednostmi. </a:t>
            </a:r>
            <a:r>
              <a:rPr lang="sl-SI" dirty="0" smtClean="0"/>
              <a:t>Osnovne </a:t>
            </a:r>
            <a:r>
              <a:rPr lang="sl-SI" dirty="0"/>
              <a:t>ugotovitve so, da se Mura na odseku od Gornje Radgone do </a:t>
            </a:r>
            <a:r>
              <a:rPr lang="sl-SI" dirty="0" err="1"/>
              <a:t>Babičovega</a:t>
            </a:r>
            <a:r>
              <a:rPr lang="sl-SI" dirty="0"/>
              <a:t> mlina poglablja, </a:t>
            </a:r>
            <a:r>
              <a:rPr lang="sl-SI" dirty="0" err="1"/>
              <a:t>dolvodno</a:t>
            </a:r>
            <a:r>
              <a:rPr lang="sl-SI" dirty="0"/>
              <a:t> do Veržeja pa rezultati kažejo stabilen (uravnotežen) odsek. </a:t>
            </a:r>
            <a:r>
              <a:rPr lang="sl-SI" dirty="0" smtClean="0"/>
              <a:t> </a:t>
            </a:r>
            <a:endParaRPr lang="sl-SI" dirty="0" smtClean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10" name="Slika 9"/>
          <p:cNvPicPr/>
          <p:nvPr/>
        </p:nvPicPr>
        <p:blipFill>
          <a:blip r:embed="rId4"/>
          <a:stretch>
            <a:fillRect/>
          </a:stretch>
        </p:blipFill>
        <p:spPr>
          <a:xfrm>
            <a:off x="2371406" y="4176464"/>
            <a:ext cx="4720873" cy="2564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1-10: Modeliranje transporta plavin na Muri med Gornjo Radgono in Veržejem /Mićić T, Juvan S.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/>
          </a:bodyPr>
          <a:lstStyle/>
          <a:p>
            <a:r>
              <a:rPr lang="sl-SI" dirty="0" smtClean="0"/>
              <a:t>Pomanjkljivi podatki za hidravlično umerjanje modela -&gt; zanesljivost modela plavin?</a:t>
            </a:r>
          </a:p>
          <a:p>
            <a:r>
              <a:rPr lang="sl-SI" dirty="0" smtClean="0"/>
              <a:t>Potrebni podatki za izboljšanje zanesljivosti modela transporta plavin </a:t>
            </a:r>
          </a:p>
          <a:p>
            <a:r>
              <a:rPr lang="sl-SI" dirty="0" smtClean="0"/>
              <a:t>Verifikacija </a:t>
            </a:r>
            <a:r>
              <a:rPr lang="sl-SI" dirty="0" smtClean="0"/>
              <a:t>modela </a:t>
            </a:r>
            <a:r>
              <a:rPr lang="sl-SI" dirty="0" smtClean="0"/>
              <a:t>transporta plavin</a:t>
            </a:r>
            <a:r>
              <a:rPr lang="sl-SI" dirty="0"/>
              <a:t>!</a:t>
            </a:r>
            <a:r>
              <a:rPr lang="sl-SI" dirty="0" smtClean="0"/>
              <a:t> </a:t>
            </a:r>
            <a:endParaRPr lang="sl-SI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146</Words>
  <Application>Microsoft Office PowerPoint</Application>
  <PresentationFormat>Diaprojekcija na zaslonu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1-10: Modeliranje transporta plavin na Muri med Gornjo Radgono in Veržejem /Mićić T, Juvan S.</vt:lpstr>
      <vt:lpstr>1-10: Modeliranje transporta plavin na Muri med Gornjo Radgono in Veržejem /Mićić T, Juvan 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Tijana Mičič</cp:lastModifiedBy>
  <cp:revision>36</cp:revision>
  <dcterms:created xsi:type="dcterms:W3CDTF">2017-03-22T17:34:39Z</dcterms:created>
  <dcterms:modified xsi:type="dcterms:W3CDTF">2017-04-12T09:17:26Z</dcterms:modified>
</cp:coreProperties>
</file>