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62" r:id="rId2"/>
    <p:sldId id="263" r:id="rId3"/>
  </p:sldIdLst>
  <p:sldSz cx="9144000" cy="6858000" type="screen4x3"/>
  <p:notesSz cx="6797675" cy="987425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C56F"/>
    <a:srgbClr val="2456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400" autoAdjust="0"/>
  </p:normalViewPr>
  <p:slideViewPr>
    <p:cSldViewPr>
      <p:cViewPr varScale="1">
        <p:scale>
          <a:sx n="109" d="100"/>
          <a:sy n="109" d="100"/>
        </p:scale>
        <p:origin x="124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54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54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00C277-F398-430B-A81E-8A381E1CBED7}" type="datetimeFigureOut">
              <a:rPr lang="sl-SI" smtClean="0"/>
              <a:t>11. 04. 2017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2"/>
          </p:nvPr>
        </p:nvSpPr>
        <p:spPr>
          <a:xfrm>
            <a:off x="1" y="9378825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850444" y="9378825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DABF18-5E33-41FA-872B-F068B34053F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428971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10. 04. 2017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10. 04. 2017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10. 04. 2017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10. 04. 2017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10. 04. 2017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10. 04. 2017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10. 04. 2017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10. 04. 2017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10. 04. 2017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10. 04. 2017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10. 04. 2017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045303-C1F4-4631-A7E3-635C4C123EC7}" type="datetimeFigureOut">
              <a:rPr lang="sl-SI" smtClean="0"/>
              <a:pPr/>
              <a:t>10. 04. 2017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owerpoint-BLAN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l"/>
            <a:r>
              <a:rPr lang="sl-SI" sz="1800" b="1" dirty="0">
                <a:solidFill>
                  <a:srgbClr val="2456A2"/>
                </a:solidFill>
              </a:rPr>
              <a:t>1-11: Analiza zamuljevanja akumulacije Pernica iz vidika njenega namena</a:t>
            </a:r>
            <a:br>
              <a:rPr lang="sl-SI" sz="1800" b="1" dirty="0">
                <a:solidFill>
                  <a:srgbClr val="2456A2"/>
                </a:solidFill>
              </a:rPr>
            </a:br>
            <a:r>
              <a:rPr lang="sl-SI" sz="1800" b="1" dirty="0">
                <a:solidFill>
                  <a:srgbClr val="2456A2"/>
                </a:solidFill>
              </a:rPr>
              <a:t>/Kračun M.</a:t>
            </a:r>
            <a:endParaRPr lang="en-US" sz="1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2020776"/>
            <a:ext cx="8229600" cy="4105387"/>
          </a:xfrm>
        </p:spPr>
        <p:txBody>
          <a:bodyPr>
            <a:normAutofit lnSpcReduction="10000"/>
          </a:bodyPr>
          <a:lstStyle/>
          <a:p>
            <a:r>
              <a:rPr lang="sl-SI" dirty="0"/>
              <a:t>Rekonstrukcija pregradno-zapornega objekta podaljšala življenjsko dobo akumulacije.</a:t>
            </a:r>
          </a:p>
          <a:p>
            <a:endParaRPr lang="sl-SI" dirty="0"/>
          </a:p>
          <a:p>
            <a:r>
              <a:rPr lang="sl-SI" dirty="0"/>
              <a:t>Volumen namenjen zadrževanju visokih voda zaradi zamuljevanja ni bistveno ogrožen.</a:t>
            </a:r>
          </a:p>
          <a:p>
            <a:pPr marL="0" indent="0">
              <a:buNone/>
            </a:pPr>
            <a:endParaRPr lang="sl-SI" dirty="0"/>
          </a:p>
          <a:p>
            <a:r>
              <a:rPr lang="sl-SI" dirty="0"/>
              <a:t>Zamuljevanje ogroža izvajanje ostalih dejavnosti na akumulaciji (ribištvo).</a:t>
            </a:r>
          </a:p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57200" y="1457597"/>
            <a:ext cx="40309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sl-SI" sz="2800" b="1" dirty="0">
                <a:solidFill>
                  <a:srgbClr val="FBC56F"/>
                </a:solidFill>
              </a:rPr>
              <a:t>POVZETKI / UGOTOVITVE:</a:t>
            </a:r>
          </a:p>
        </p:txBody>
      </p:sp>
      <p:pic>
        <p:nvPicPr>
          <p:cNvPr id="9" name="Picture 8" descr="LOGO.png"/>
          <p:cNvPicPr>
            <a:picLocks noChangeAspect="1"/>
          </p:cNvPicPr>
          <p:nvPr/>
        </p:nvPicPr>
        <p:blipFill>
          <a:blip r:embed="rId3" cstate="print"/>
          <a:srcRect r="72981" b="23077"/>
          <a:stretch>
            <a:fillRect/>
          </a:stretch>
        </p:blipFill>
        <p:spPr>
          <a:xfrm>
            <a:off x="8172400" y="5877272"/>
            <a:ext cx="720080" cy="75797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owerpoint-BLAN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l"/>
            <a:r>
              <a:rPr lang="sl-SI" sz="1800" b="1" dirty="0">
                <a:solidFill>
                  <a:srgbClr val="2456A2"/>
                </a:solidFill>
              </a:rPr>
              <a:t>1-11: Analiza zamuljevanja akumulacije Pernica iz vidika njenega namena</a:t>
            </a:r>
            <a:br>
              <a:rPr lang="sl-SI" sz="1800" b="1" dirty="0">
                <a:solidFill>
                  <a:srgbClr val="2456A2"/>
                </a:solidFill>
              </a:rPr>
            </a:br>
            <a:r>
              <a:rPr lang="sl-SI" sz="1800" b="1" dirty="0">
                <a:solidFill>
                  <a:srgbClr val="2456A2"/>
                </a:solidFill>
              </a:rPr>
              <a:t>/Kračun M.</a:t>
            </a:r>
            <a:endParaRPr lang="en-US" sz="1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2020776"/>
            <a:ext cx="8229600" cy="4105387"/>
          </a:xfrm>
        </p:spPr>
        <p:txBody>
          <a:bodyPr>
            <a:normAutofit/>
          </a:bodyPr>
          <a:lstStyle/>
          <a:p>
            <a:endParaRPr lang="sl-SI" dirty="0"/>
          </a:p>
          <a:p>
            <a:r>
              <a:rPr lang="sl-SI" dirty="0"/>
              <a:t>Dejavnosti v večnamenskih akumulacijah upravičujejo stroške vzdrževanja le-teh?</a:t>
            </a:r>
          </a:p>
          <a:p>
            <a:endParaRPr lang="sl-SI" dirty="0"/>
          </a:p>
          <a:p>
            <a:r>
              <a:rPr lang="sl-SI" dirty="0"/>
              <a:t>Potrebni bodo dodatni ukrepi za zmanjševanje spiranja zemljin pri rekonstrukciji železniške proge Maribor-Šentilj.</a:t>
            </a:r>
          </a:p>
          <a:p>
            <a:endParaRPr lang="sl-SI" dirty="0"/>
          </a:p>
          <a:p>
            <a:endParaRPr lang="sl-SI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57200" y="1457597"/>
            <a:ext cx="61607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sl-SI" sz="2800" b="1" dirty="0">
                <a:solidFill>
                  <a:srgbClr val="FBC56F"/>
                </a:solidFill>
              </a:rPr>
              <a:t>VPRAŠANJA / PREDLOGI ZA RAZPRAVO:</a:t>
            </a:r>
          </a:p>
        </p:txBody>
      </p:sp>
      <p:pic>
        <p:nvPicPr>
          <p:cNvPr id="9" name="Picture 8" descr="LOGO.png"/>
          <p:cNvPicPr>
            <a:picLocks noChangeAspect="1"/>
          </p:cNvPicPr>
          <p:nvPr/>
        </p:nvPicPr>
        <p:blipFill>
          <a:blip r:embed="rId3" cstate="print"/>
          <a:srcRect r="72981" b="23077"/>
          <a:stretch>
            <a:fillRect/>
          </a:stretch>
        </p:blipFill>
        <p:spPr>
          <a:xfrm>
            <a:off x="8172400" y="5877272"/>
            <a:ext cx="720080" cy="757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8487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1063</TotalTime>
  <Words>82</Words>
  <Application>Microsoft Office PowerPoint</Application>
  <PresentationFormat>Diaprojekcija na zaslonu (4:3)</PresentationFormat>
  <Paragraphs>14</Paragraphs>
  <Slides>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1-11: Analiza zamuljevanja akumulacije Pernica iz vidika njenega namena /Kračun M.</vt:lpstr>
      <vt:lpstr>1-11: Analiza zamuljevanja akumulacije Pernica iz vidika njenega namena /Kračun M.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</dc:title>
  <dc:creator>dani</dc:creator>
  <cp:lastModifiedBy>Miha Kračun</cp:lastModifiedBy>
  <cp:revision>36</cp:revision>
  <cp:lastPrinted>2017-04-11T06:48:26Z</cp:lastPrinted>
  <dcterms:created xsi:type="dcterms:W3CDTF">2017-03-22T17:34:39Z</dcterms:created>
  <dcterms:modified xsi:type="dcterms:W3CDTF">2017-04-11T07:14:06Z</dcterms:modified>
</cp:coreProperties>
</file>