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1-13</a:t>
            </a:r>
            <a:r>
              <a:rPr lang="sl-SI" sz="1800" b="1" dirty="0">
                <a:solidFill>
                  <a:srgbClr val="2456A2"/>
                </a:solidFill>
              </a:rPr>
              <a:t>: Možnost kontaminacije pitne vode in varnostni </a:t>
            </a:r>
            <a:r>
              <a:rPr lang="sl-SI" sz="1800" b="1" dirty="0" smtClean="0">
                <a:solidFill>
                  <a:srgbClr val="2456A2"/>
                </a:solidFill>
              </a:rPr>
              <a:t>ukrepi/</a:t>
            </a:r>
            <a:r>
              <a:rPr lang="sl-SI" sz="1800" b="1" dirty="0" err="1" smtClean="0">
                <a:solidFill>
                  <a:srgbClr val="2456A2"/>
                </a:solidFill>
              </a:rPr>
              <a:t>Drev</a:t>
            </a:r>
            <a:r>
              <a:rPr lang="sl-SI" sz="1800" b="1" dirty="0" smtClean="0">
                <a:solidFill>
                  <a:srgbClr val="2456A2"/>
                </a:solidFill>
              </a:rPr>
              <a:t> D., </a:t>
            </a:r>
            <a:r>
              <a:rPr lang="sl-SI" sz="1800" b="1" dirty="0" err="1" smtClean="0">
                <a:solidFill>
                  <a:srgbClr val="2456A2"/>
                </a:solidFill>
              </a:rPr>
              <a:t>Kozelj</a:t>
            </a:r>
            <a:r>
              <a:rPr lang="sl-SI" sz="1800" b="1" dirty="0" smtClean="0">
                <a:solidFill>
                  <a:srgbClr val="2456A2"/>
                </a:solidFill>
              </a:rPr>
              <a:t> D.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77500" lnSpcReduction="20000"/>
          </a:bodyPr>
          <a:lstStyle/>
          <a:p>
            <a:r>
              <a:rPr lang="sl-SI" dirty="0" smtClean="0"/>
              <a:t>Kontaminacija </a:t>
            </a:r>
            <a:r>
              <a:rPr lang="sl-SI" dirty="0"/>
              <a:t>pitne vode zaradi naravnih in antropogenih vzrokov</a:t>
            </a:r>
            <a:r>
              <a:rPr lang="sl-SI" dirty="0" smtClean="0"/>
              <a:t>.</a:t>
            </a:r>
          </a:p>
          <a:p>
            <a:r>
              <a:rPr lang="sl-SI" dirty="0" smtClean="0"/>
              <a:t>Nevarnosti kontaminacije: hidrogeoloških značilnosti, neustrezne </a:t>
            </a:r>
            <a:r>
              <a:rPr lang="sl-SI" dirty="0"/>
              <a:t>rabe kmetijskih </a:t>
            </a:r>
            <a:r>
              <a:rPr lang="sl-SI" dirty="0" smtClean="0"/>
              <a:t>in gozdnih površin, urbanizacija in raba prostora, ne-/namerna kontaminacija vodnih virov in VS ipd.</a:t>
            </a:r>
          </a:p>
          <a:p>
            <a:r>
              <a:rPr lang="sl-SI" dirty="0" smtClean="0"/>
              <a:t>U</a:t>
            </a:r>
            <a:r>
              <a:rPr lang="en-US" dirty="0" err="1" smtClean="0"/>
              <a:t>krepi</a:t>
            </a:r>
            <a:r>
              <a:rPr lang="en-US" dirty="0" smtClean="0"/>
              <a:t>: </a:t>
            </a:r>
            <a:r>
              <a:rPr lang="en-US" dirty="0" err="1" smtClean="0"/>
              <a:t>varovanje</a:t>
            </a:r>
            <a:r>
              <a:rPr lang="en-US" dirty="0" smtClean="0"/>
              <a:t> </a:t>
            </a:r>
            <a:r>
              <a:rPr lang="en-US" dirty="0" err="1"/>
              <a:t>vodnih</a:t>
            </a:r>
            <a:r>
              <a:rPr lang="en-US" dirty="0"/>
              <a:t> </a:t>
            </a:r>
            <a:r>
              <a:rPr lang="en-US" dirty="0" err="1"/>
              <a:t>teles</a:t>
            </a:r>
            <a:r>
              <a:rPr lang="en-US" dirty="0"/>
              <a:t> in </a:t>
            </a:r>
            <a:r>
              <a:rPr lang="en-US" dirty="0" err="1" smtClean="0"/>
              <a:t>zajetij</a:t>
            </a:r>
            <a:r>
              <a:rPr lang="sl-SI" dirty="0" smtClean="0"/>
              <a:t> (VVO, tehnična sredstva)</a:t>
            </a:r>
            <a:r>
              <a:rPr lang="en-US" dirty="0" smtClean="0"/>
              <a:t>, </a:t>
            </a:r>
            <a:r>
              <a:rPr lang="en-US" dirty="0" err="1" smtClean="0"/>
              <a:t>priprav</a:t>
            </a:r>
            <a:r>
              <a:rPr lang="sl-SI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pitne</a:t>
            </a:r>
            <a:r>
              <a:rPr lang="en-US" dirty="0"/>
              <a:t> </a:t>
            </a:r>
            <a:r>
              <a:rPr lang="en-US" dirty="0" err="1" smtClean="0"/>
              <a:t>vode</a:t>
            </a:r>
            <a:r>
              <a:rPr lang="sl-SI" dirty="0" smtClean="0"/>
              <a:t>, </a:t>
            </a:r>
            <a:r>
              <a:rPr lang="en-US" dirty="0" err="1" smtClean="0"/>
              <a:t>varn</a:t>
            </a:r>
            <a:r>
              <a:rPr lang="sl-SI" dirty="0" smtClean="0"/>
              <a:t>a distribucija </a:t>
            </a:r>
            <a:r>
              <a:rPr lang="en-US" dirty="0" err="1" smtClean="0"/>
              <a:t>pitne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sl-SI" dirty="0" smtClean="0"/>
              <a:t>, preprečevanje povratnih vplivov </a:t>
            </a:r>
            <a:r>
              <a:rPr lang="en-US" dirty="0" err="1" smtClean="0"/>
              <a:t>porabnikov</a:t>
            </a:r>
            <a:r>
              <a:rPr lang="sl-SI" dirty="0" smtClean="0"/>
              <a:t> na VS (</a:t>
            </a:r>
            <a:r>
              <a:rPr lang="sl-SI" dirty="0" err="1" smtClean="0"/>
              <a:t>protipovratni</a:t>
            </a:r>
            <a:r>
              <a:rPr lang="sl-SI" dirty="0" smtClean="0"/>
              <a:t> ventili na priključkih in hidrantih)</a:t>
            </a:r>
            <a:r>
              <a:rPr lang="en-US" dirty="0" smtClean="0"/>
              <a:t>.</a:t>
            </a:r>
            <a:endParaRPr lang="sl-SI" dirty="0" smtClean="0"/>
          </a:p>
          <a:p>
            <a:r>
              <a:rPr lang="sl-SI" dirty="0" smtClean="0"/>
              <a:t>Direktiva 2015/1785 zahteva oceno tveganja </a:t>
            </a:r>
            <a:r>
              <a:rPr lang="sl-SI" dirty="0"/>
              <a:t>oskrbe s pitno </a:t>
            </a:r>
            <a:r>
              <a:rPr lang="sl-SI" dirty="0" smtClean="0"/>
              <a:t>vodo.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1-13</a:t>
            </a:r>
            <a:r>
              <a:rPr lang="sl-SI" sz="1800" b="1" dirty="0">
                <a:solidFill>
                  <a:srgbClr val="2456A2"/>
                </a:solidFill>
              </a:rPr>
              <a:t>: Možnost kontaminacije pitne vode in varnostni </a:t>
            </a:r>
            <a:r>
              <a:rPr lang="sl-SI" sz="1800" b="1" dirty="0" smtClean="0">
                <a:solidFill>
                  <a:srgbClr val="2456A2"/>
                </a:solidFill>
              </a:rPr>
              <a:t>ukrepi/</a:t>
            </a:r>
            <a:r>
              <a:rPr lang="sl-SI" sz="1800" b="1" dirty="0" err="1" smtClean="0">
                <a:solidFill>
                  <a:srgbClr val="2456A2"/>
                </a:solidFill>
              </a:rPr>
              <a:t>Drev</a:t>
            </a:r>
            <a:r>
              <a:rPr lang="sl-SI" sz="1800" b="1" dirty="0" smtClean="0">
                <a:solidFill>
                  <a:srgbClr val="2456A2"/>
                </a:solidFill>
              </a:rPr>
              <a:t> D., </a:t>
            </a:r>
            <a:r>
              <a:rPr lang="sl-SI" sz="1800" b="1" dirty="0" err="1" smtClean="0">
                <a:solidFill>
                  <a:srgbClr val="2456A2"/>
                </a:solidFill>
              </a:rPr>
              <a:t>Kozelj</a:t>
            </a:r>
            <a:r>
              <a:rPr lang="sl-SI" sz="1800" b="1" dirty="0" smtClean="0">
                <a:solidFill>
                  <a:srgbClr val="2456A2"/>
                </a:solidFill>
              </a:rPr>
              <a:t> D.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70000" lnSpcReduction="20000"/>
          </a:bodyPr>
          <a:lstStyle/>
          <a:p>
            <a:r>
              <a:rPr lang="sl-SI" dirty="0"/>
              <a:t>Ocena tveganja bi morala upoštevati: kontaminacijo pitne vode, naravnih nesreč (npr. poplava, žled, potres, požar, itd.), ekoloških nesreč, terorističnih aktivnosti ali vojaških </a:t>
            </a:r>
            <a:r>
              <a:rPr lang="sl-SI" dirty="0" smtClean="0"/>
              <a:t>dejavnikov.</a:t>
            </a:r>
          </a:p>
          <a:p>
            <a:endParaRPr lang="sl-SI" dirty="0" smtClean="0"/>
          </a:p>
          <a:p>
            <a:r>
              <a:rPr lang="sl-SI" dirty="0" smtClean="0"/>
              <a:t>Preprečevanje </a:t>
            </a:r>
            <a:r>
              <a:rPr lang="sl-SI" dirty="0"/>
              <a:t>naravnega </a:t>
            </a:r>
            <a:r>
              <a:rPr lang="sl-SI" dirty="0" smtClean="0"/>
              <a:t>onesnaževanja s sistemskimi </a:t>
            </a:r>
            <a:r>
              <a:rPr lang="sl-SI" dirty="0"/>
              <a:t>ukrepi (kodeks dobre kmetijske prakse, vodovarstveni pasovi, itd</a:t>
            </a:r>
            <a:r>
              <a:rPr lang="sl-SI" dirty="0" smtClean="0"/>
              <a:t>.) in antropogenega z različnimi </a:t>
            </a:r>
            <a:r>
              <a:rPr lang="sl-SI" dirty="0"/>
              <a:t>ukrepi (predpisi, primeri dobre prakse, idr.), ki zmanjšujejo in omejujejo emisije snovi v </a:t>
            </a:r>
            <a:r>
              <a:rPr lang="sl-SI" dirty="0" smtClean="0"/>
              <a:t>okolje. </a:t>
            </a:r>
          </a:p>
          <a:p>
            <a:endParaRPr lang="sl-SI" dirty="0"/>
          </a:p>
          <a:p>
            <a:r>
              <a:rPr lang="en-US" dirty="0" err="1"/>
              <a:t>Učinkovito</a:t>
            </a:r>
            <a:r>
              <a:rPr lang="en-US" dirty="0"/>
              <a:t> </a:t>
            </a:r>
            <a:r>
              <a:rPr lang="en-US" dirty="0" err="1"/>
              <a:t>varovanje</a:t>
            </a:r>
            <a:r>
              <a:rPr lang="en-US" dirty="0"/>
              <a:t> </a:t>
            </a:r>
            <a:r>
              <a:rPr lang="en-US" dirty="0" err="1"/>
              <a:t>vodnih</a:t>
            </a:r>
            <a:r>
              <a:rPr lang="en-US" dirty="0"/>
              <a:t> </a:t>
            </a:r>
            <a:r>
              <a:rPr lang="en-US" dirty="0" err="1"/>
              <a:t>zajetij</a:t>
            </a:r>
            <a:r>
              <a:rPr lang="en-US" dirty="0"/>
              <a:t> in </a:t>
            </a:r>
            <a:r>
              <a:rPr lang="en-US" dirty="0" err="1"/>
              <a:t>vodovodnih</a:t>
            </a:r>
            <a:r>
              <a:rPr lang="en-US" dirty="0"/>
              <a:t> </a:t>
            </a:r>
            <a:r>
              <a:rPr lang="en-US" dirty="0" err="1"/>
              <a:t>sistemov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namerno</a:t>
            </a:r>
            <a:r>
              <a:rPr lang="en-US" dirty="0"/>
              <a:t> </a:t>
            </a:r>
            <a:r>
              <a:rPr lang="en-US" dirty="0" err="1"/>
              <a:t>kontaminacijo</a:t>
            </a:r>
            <a:r>
              <a:rPr lang="en-US" dirty="0"/>
              <a:t> je </a:t>
            </a:r>
            <a:r>
              <a:rPr lang="en-US" dirty="0" err="1"/>
              <a:t>možno</a:t>
            </a:r>
            <a:r>
              <a:rPr lang="en-US" dirty="0"/>
              <a:t> </a:t>
            </a:r>
            <a:r>
              <a:rPr lang="en-US" dirty="0" err="1"/>
              <a:t>zagotoviti</a:t>
            </a:r>
            <a:r>
              <a:rPr lang="en-US" dirty="0"/>
              <a:t> z </a:t>
            </a:r>
            <a:r>
              <a:rPr lang="en-US" dirty="0" err="1"/>
              <a:t>ustreznimi</a:t>
            </a:r>
            <a:r>
              <a:rPr lang="en-US" dirty="0"/>
              <a:t> </a:t>
            </a:r>
            <a:r>
              <a:rPr lang="en-US" dirty="0" err="1"/>
              <a:t>inženirskimi</a:t>
            </a:r>
            <a:r>
              <a:rPr lang="en-US" dirty="0"/>
              <a:t> in </a:t>
            </a:r>
            <a:r>
              <a:rPr lang="en-US" dirty="0" err="1"/>
              <a:t>varnostnimi</a:t>
            </a:r>
            <a:r>
              <a:rPr lang="en-US" dirty="0"/>
              <a:t> </a:t>
            </a:r>
            <a:r>
              <a:rPr lang="en-US" dirty="0" err="1" smtClean="0"/>
              <a:t>ukrepi</a:t>
            </a:r>
            <a:r>
              <a:rPr lang="sl-SI" dirty="0" smtClean="0"/>
              <a:t> na vodnih virih, kakor tudi na distribucijskem omrežju.</a:t>
            </a:r>
            <a:endParaRPr lang="sl-SI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108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3446</TotalTime>
  <Words>227</Words>
  <Application>Microsoft Office PowerPoint</Application>
  <PresentationFormat>Diaprojekcija na zaslonu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1-13: Možnost kontaminacije pitne vode in varnostni ukrepi/Drev D., Kozelj D.</vt:lpstr>
      <vt:lpstr>1-13: Možnost kontaminacije pitne vode in varnostni ukrepi/Drev D., Kozelj 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36</cp:revision>
  <dcterms:created xsi:type="dcterms:W3CDTF">2017-03-22T17:34:39Z</dcterms:created>
  <dcterms:modified xsi:type="dcterms:W3CDTF">2017-04-12T19:26:10Z</dcterms:modified>
</cp:coreProperties>
</file>