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0" autoAdjust="0"/>
  </p:normalViewPr>
  <p:slideViewPr>
    <p:cSldViewPr>
      <p:cViewPr varScale="1">
        <p:scale>
          <a:sx n="95" d="100"/>
          <a:sy n="95" d="100"/>
        </p:scale>
        <p:origin x="99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10. 04. 2017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10. 04. 2017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10. 04. 2017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10. 04. 2017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10. 04. 2017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10. 04. 2017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10. 04. 2017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10. 04. 2017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10. 04. 2017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10. 04. 2017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10. 04. 2017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10. 04. 2017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>
                <a:solidFill>
                  <a:srgbClr val="2456A2"/>
                </a:solidFill>
              </a:rPr>
              <a:t>1-15: Praktični pristopi za izvedbo izračunov ocen okoljevarstvenega tveganja za zaprta odlagališča komunalnih odpadkov / Madon I., Rojko R., Drev D., Likar J. 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 fontScale="92500" lnSpcReduction="10000"/>
          </a:bodyPr>
          <a:lstStyle/>
          <a:p>
            <a:r>
              <a:rPr lang="sl-SI"/>
              <a:t>Okoljevarstveni koncepti izgradnje in  obratovanja klasičnih odlagališč komunalnih odpadkov so se v praksi močno razlikovali med seboj</a:t>
            </a:r>
          </a:p>
          <a:p>
            <a:r>
              <a:rPr lang="sl-SI"/>
              <a:t>Medsebojno primerjavo dolgoročne okoljevarstvene učinkovitosti sanitarnih odlagališč različnih tipov je možno izpeljati tudi na kvantitativen način</a:t>
            </a:r>
          </a:p>
          <a:p>
            <a:r>
              <a:rPr lang="sl-SI"/>
              <a:t>Rezultate se lahko uporabi kot vhodne podatke v drugih okoljevarstvenih modelih</a:t>
            </a:r>
            <a:endParaRPr lang="sl-SI" dirty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>
                <a:solidFill>
                  <a:srgbClr val="2456A2"/>
                </a:solidFill>
              </a:rPr>
              <a:t>1-15: Praktični pristopi za izvedbo izračunov ocen okoljevarstvenega tveganja za zaprta odlagališča komunalnih odpadkov / Madon I., Rojko R., Drev D., Likar J. 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/>
          </a:bodyPr>
          <a:lstStyle/>
          <a:p>
            <a:r>
              <a:rPr lang="sl-SI"/>
              <a:t>Ali se (je) v evropskih in slovenskih  odlagališčnih Uredbah upošteva(l) obstoj različnih okoljevarstvenih konceptov za izgradnjo in obratovanje komunalnih odlagališč? </a:t>
            </a:r>
          </a:p>
          <a:p>
            <a:r>
              <a:rPr lang="sl-SI"/>
              <a:t>Relevantnost predstavljene tematike v prihodnje 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487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141</Words>
  <Application>Microsoft Office PowerPoint</Application>
  <PresentationFormat>Diaprojekcija na zaslonu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1-15: Praktični pristopi za izvedbo izračunov ocen okoljevarstvenega tveganja za zaprta odlagališča komunalnih odpadkov / Madon I., Rojko R., Drev D., Likar J. </vt:lpstr>
      <vt:lpstr>1-15: Praktični pristopi za izvedbo izračunov ocen okoljevarstvenega tveganja za zaprta odlagališča komunalnih odpadkov / Madon I., Rojko R., Drev D., Likar J.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Igor Madon</cp:lastModifiedBy>
  <cp:revision>42</cp:revision>
  <dcterms:created xsi:type="dcterms:W3CDTF">2017-03-22T17:34:39Z</dcterms:created>
  <dcterms:modified xsi:type="dcterms:W3CDTF">2017-04-10T12:17:14Z</dcterms:modified>
</cp:coreProperties>
</file>