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3982" autoAdjust="0"/>
  </p:normalViewPr>
  <p:slideViewPr>
    <p:cSldViewPr>
      <p:cViewPr varScale="1">
        <p:scale>
          <a:sx n="99" d="100"/>
          <a:sy n="99" d="100"/>
        </p:scale>
        <p:origin x="-10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6064-FC69-4D40-826E-BC937DA761C1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C5AF1-ED1A-4280-AD2F-4033C21F31C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991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Z odpadki zasute vrtače so stara okoljska bremena, ki predstavljajo nevarnost kraškim</a:t>
            </a:r>
            <a:r>
              <a:rPr lang="sl-SI" baseline="0" dirty="0" smtClean="0"/>
              <a:t> vodnim virom.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Z</a:t>
            </a:r>
            <a:r>
              <a:rPr lang="sl-SI" baseline="0" dirty="0" smtClean="0"/>
              <a:t> </a:t>
            </a:r>
            <a:r>
              <a:rPr lang="sl-SI" dirty="0" smtClean="0"/>
              <a:t>odpadki zasute vrtače so podvržene bolj ali manj intenzivnim procesom izpiranja izcednih vod v kraške VODONOSNIKE - vodne vire.</a:t>
            </a:r>
          </a:p>
          <a:p>
            <a:endParaRPr lang="sl-SI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Degradacija se dogaja še danes (primer vodovarstveno območje Rižana)</a:t>
            </a:r>
          </a:p>
          <a:p>
            <a:endParaRPr lang="sl-SI" dirty="0" smtClean="0"/>
          </a:p>
          <a:p>
            <a:endParaRPr lang="en-US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5AF1-ED1A-4280-AD2F-4033C21F31C0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21824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5.4.2017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693658"/>
          </a:xfrm>
        </p:spPr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1-16</a:t>
            </a:r>
            <a:r>
              <a:rPr lang="sl-SI" sz="1800" b="1" dirty="0" smtClean="0">
                <a:solidFill>
                  <a:srgbClr val="2456A2"/>
                </a:solidFill>
              </a:rPr>
              <a:t>: </a:t>
            </a:r>
            <a:r>
              <a:rPr lang="sl-SI" sz="1800" b="1" dirty="0">
                <a:solidFill>
                  <a:srgbClr val="2456A2"/>
                </a:solidFill>
              </a:rPr>
              <a:t>Zasute vrtače - </a:t>
            </a:r>
            <a:r>
              <a:rPr lang="sl-SI" sz="1800" b="1" dirty="0" smtClean="0">
                <a:solidFill>
                  <a:srgbClr val="2456A2"/>
                </a:solidFill>
              </a:rPr>
              <a:t>potencialna </a:t>
            </a:r>
            <a:r>
              <a:rPr lang="sl-SI" sz="1800" b="1" dirty="0">
                <a:solidFill>
                  <a:srgbClr val="2456A2"/>
                </a:solidFill>
              </a:rPr>
              <a:t>nevarnost za vodne vire /Breg Valjavec M., Zega M.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57200" y="980728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2" name="Slika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05" y="3068960"/>
            <a:ext cx="4176464" cy="18722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457200" y="1575956"/>
            <a:ext cx="8229600" cy="1408224"/>
          </a:xfrm>
        </p:spPr>
        <p:txBody>
          <a:bodyPr>
            <a:normAutofit/>
          </a:bodyPr>
          <a:lstStyle/>
          <a:p>
            <a:r>
              <a:rPr lang="sl-SI" sz="2800" dirty="0"/>
              <a:t>Z odpadki zasute vrtače so stara </a:t>
            </a:r>
            <a:r>
              <a:rPr lang="sl-SI" sz="2800" dirty="0" smtClean="0"/>
              <a:t>in </a:t>
            </a:r>
            <a:r>
              <a:rPr lang="sl-SI" sz="2800" dirty="0" err="1" smtClean="0"/>
              <a:t>recentna</a:t>
            </a:r>
            <a:r>
              <a:rPr lang="sl-SI" sz="2800" dirty="0" smtClean="0"/>
              <a:t> okoljska bremena, </a:t>
            </a:r>
            <a:r>
              <a:rPr lang="sl-SI" sz="2800" dirty="0"/>
              <a:t>ki </a:t>
            </a:r>
            <a:r>
              <a:rPr lang="sl-SI" sz="2800" dirty="0" smtClean="0"/>
              <a:t>zaradi izcednih vod predstavljajo </a:t>
            </a:r>
            <a:r>
              <a:rPr lang="sl-SI" sz="2800" dirty="0"/>
              <a:t>nevarnost kraškim vodnim </a:t>
            </a:r>
            <a:r>
              <a:rPr lang="sl-SI" sz="2800" dirty="0" smtClean="0"/>
              <a:t>virom.</a:t>
            </a:r>
            <a:endParaRPr lang="sl-SI" sz="2800" dirty="0"/>
          </a:p>
        </p:txBody>
      </p:sp>
      <p:pic>
        <p:nvPicPr>
          <p:cNvPr id="14" name="Slika 13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05" y="4955503"/>
            <a:ext cx="4176464" cy="17138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6" name="Slika 15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" y="3068961"/>
            <a:ext cx="503936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720080"/>
          </a:xfrm>
        </p:spPr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1-16: 6 Zasute vrtače - potencialna nevarnost za vodne vire /Breg Valjavec M., </a:t>
            </a:r>
            <a:r>
              <a:rPr lang="sl-SI" sz="1800" b="1" dirty="0" err="1">
                <a:solidFill>
                  <a:srgbClr val="2456A2"/>
                </a:solidFill>
              </a:rPr>
              <a:t>Zega</a:t>
            </a:r>
            <a:r>
              <a:rPr lang="sl-SI" sz="1800" b="1" dirty="0">
                <a:solidFill>
                  <a:srgbClr val="2456A2"/>
                </a:solidFill>
              </a:rPr>
              <a:t>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l-SI" sz="3000" dirty="0" smtClean="0"/>
              <a:t>Treba bi bilo </a:t>
            </a:r>
            <a:r>
              <a:rPr lang="sl-SI" sz="3000" b="1" dirty="0" smtClean="0"/>
              <a:t>vzpostaviti </a:t>
            </a:r>
            <a:r>
              <a:rPr lang="sl-SI" sz="3000" b="1" dirty="0"/>
              <a:t>evidenco in kataster starih okoljskih bremen</a:t>
            </a:r>
            <a:r>
              <a:rPr lang="sl-SI" sz="3000" dirty="0"/>
              <a:t>, </a:t>
            </a:r>
            <a:r>
              <a:rPr lang="sl-SI" sz="3000" dirty="0" smtClean="0"/>
              <a:t>vključno s starimi </a:t>
            </a:r>
            <a:r>
              <a:rPr lang="sl-SI" sz="3000" dirty="0"/>
              <a:t>in </a:t>
            </a:r>
            <a:r>
              <a:rPr lang="sl-SI" sz="3000" dirty="0" err="1" smtClean="0"/>
              <a:t>recentnimi</a:t>
            </a:r>
            <a:r>
              <a:rPr lang="sl-SI" sz="3000" dirty="0" smtClean="0"/>
              <a:t> odlagališči odpadkov </a:t>
            </a:r>
            <a:r>
              <a:rPr lang="sl-SI" sz="3000" dirty="0"/>
              <a:t>v vrtačah. </a:t>
            </a:r>
            <a:endParaRPr lang="sl-SI" sz="3000" dirty="0" smtClean="0"/>
          </a:p>
          <a:p>
            <a:pPr marL="0" indent="0" algn="just">
              <a:buNone/>
            </a:pPr>
            <a:endParaRPr lang="sl-SI" sz="1500" dirty="0" smtClean="0"/>
          </a:p>
          <a:p>
            <a:pPr algn="just"/>
            <a:r>
              <a:rPr lang="sl-SI" sz="3000" dirty="0"/>
              <a:t>Nadaljnje raziskave je treba </a:t>
            </a:r>
            <a:r>
              <a:rPr lang="sl-SI" sz="3000" dirty="0" smtClean="0"/>
              <a:t>nameniti določanju z odpadki zasutih vrtač</a:t>
            </a:r>
            <a:r>
              <a:rPr lang="sl-SI" sz="3000" dirty="0"/>
              <a:t>, </a:t>
            </a:r>
            <a:r>
              <a:rPr lang="sl-SI" sz="3000" dirty="0" smtClean="0"/>
              <a:t>s </a:t>
            </a:r>
            <a:r>
              <a:rPr lang="sl-SI" sz="3000" dirty="0"/>
              <a:t>prednostnim ugotavljanjem lokacij </a:t>
            </a:r>
            <a:r>
              <a:rPr lang="sl-SI" sz="3000" b="1" dirty="0"/>
              <a:t>nevarnih</a:t>
            </a:r>
            <a:r>
              <a:rPr lang="sl-SI" sz="3000" dirty="0"/>
              <a:t> in </a:t>
            </a:r>
            <a:r>
              <a:rPr lang="sl-SI" sz="3000" b="1" dirty="0"/>
              <a:t>organskih odpadkov</a:t>
            </a:r>
            <a:r>
              <a:rPr lang="sl-SI" sz="3000" dirty="0"/>
              <a:t>, ki onesnažujejo podzemno vodo. </a:t>
            </a:r>
            <a:endParaRPr lang="sl-SI" sz="3000" dirty="0" smtClean="0"/>
          </a:p>
          <a:p>
            <a:pPr marL="0" indent="0" algn="just">
              <a:buNone/>
            </a:pPr>
            <a:endParaRPr lang="sl-SI" sz="1500" dirty="0" smtClean="0"/>
          </a:p>
          <a:p>
            <a:pPr algn="just"/>
            <a:r>
              <a:rPr lang="sl-SI" sz="3000" dirty="0" smtClean="0"/>
              <a:t>Treba je najti </a:t>
            </a:r>
            <a:r>
              <a:rPr lang="sl-SI" sz="3000" b="1" dirty="0" smtClean="0"/>
              <a:t>učinkovit </a:t>
            </a:r>
            <a:r>
              <a:rPr lang="sl-SI" sz="3000" b="1" dirty="0"/>
              <a:t>način zaustavitve tega </a:t>
            </a:r>
            <a:r>
              <a:rPr lang="sl-SI" sz="3000" b="1" dirty="0" smtClean="0"/>
              <a:t>početja </a:t>
            </a:r>
            <a:r>
              <a:rPr lang="sl-SI" sz="3000" dirty="0" smtClean="0"/>
              <a:t>ter</a:t>
            </a:r>
            <a:r>
              <a:rPr lang="sl-SI" sz="3000" b="1" dirty="0" smtClean="0"/>
              <a:t> izvesti sanacijo</a:t>
            </a:r>
            <a:r>
              <a:rPr lang="sl-SI" sz="3000" dirty="0" smtClean="0"/>
              <a:t> </a:t>
            </a:r>
            <a:r>
              <a:rPr lang="sl-SI" sz="3000" dirty="0"/>
              <a:t>najbolj </a:t>
            </a:r>
            <a:r>
              <a:rPr lang="sl-SI" sz="3000" dirty="0" smtClean="0"/>
              <a:t>kontaminiranih </a:t>
            </a:r>
            <a:r>
              <a:rPr lang="sl-SI" sz="3000" dirty="0"/>
              <a:t>in nevarnih </a:t>
            </a:r>
            <a:r>
              <a:rPr lang="sl-SI" sz="3000" smtClean="0"/>
              <a:t>lokacij.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457200" y="1052736"/>
            <a:ext cx="381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 smtClean="0">
                <a:solidFill>
                  <a:srgbClr val="FBC56F"/>
                </a:solidFill>
              </a:rPr>
              <a:t>ZAKLJUČKI </a:t>
            </a:r>
            <a:r>
              <a:rPr lang="sl-SI" sz="2800" b="1" dirty="0">
                <a:solidFill>
                  <a:srgbClr val="FBC56F"/>
                </a:solidFill>
              </a:rPr>
              <a:t>/ </a:t>
            </a:r>
            <a:r>
              <a:rPr lang="sl-SI" sz="2800" b="1" dirty="0" smtClean="0">
                <a:solidFill>
                  <a:srgbClr val="FBC56F"/>
                </a:solidFill>
              </a:rPr>
              <a:t>RAZPRAVA: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244408" y="6055397"/>
            <a:ext cx="720080" cy="75797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" y="6187194"/>
            <a:ext cx="1728192" cy="62618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165304"/>
            <a:ext cx="530352" cy="649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178</Words>
  <Application>Microsoft Office PowerPoint</Application>
  <PresentationFormat>Diaprojekcija na zaslonu (4:3)</PresentationFormat>
  <Paragraphs>18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1-16: Zasute vrtače - potencialna nevarnost za vodne vire /Breg Valjavec M., Zega M.</vt:lpstr>
      <vt:lpstr>1-16: 6 Zasute vrtače - potencialna nevarnost za vodne vire /Breg Valjavec M., Zega 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 </cp:lastModifiedBy>
  <cp:revision>45</cp:revision>
  <dcterms:created xsi:type="dcterms:W3CDTF">2017-03-22T17:34:39Z</dcterms:created>
  <dcterms:modified xsi:type="dcterms:W3CDTF">2017-04-05T17:12:26Z</dcterms:modified>
</cp:coreProperties>
</file>