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hangingPunct="0"/>
            <a:r>
              <a:rPr lang="sl-SI" sz="1800" b="1" dirty="0" smtClean="0">
                <a:solidFill>
                  <a:srgbClr val="2456A2"/>
                </a:solidFill>
              </a:rPr>
              <a:t>1-18: Kriminaliteta zoper vode in </a:t>
            </a:r>
            <a:r>
              <a:rPr lang="sl-SI" sz="1800" b="1" dirty="0" err="1" smtClean="0">
                <a:solidFill>
                  <a:srgbClr val="2456A2"/>
                </a:solidFill>
              </a:rPr>
              <a:t>Water</a:t>
            </a:r>
            <a:r>
              <a:rPr lang="sl-SI" sz="1800" b="1" dirty="0" smtClean="0">
                <a:solidFill>
                  <a:srgbClr val="2456A2"/>
                </a:solidFill>
              </a:rPr>
              <a:t> </a:t>
            </a:r>
            <a:r>
              <a:rPr lang="sl-SI" sz="1800" b="1" dirty="0" err="1" smtClean="0">
                <a:solidFill>
                  <a:srgbClr val="2456A2"/>
                </a:solidFill>
              </a:rPr>
              <a:t>crimes</a:t>
            </a:r>
            <a:r>
              <a:rPr lang="sl-SI" sz="1800" b="1" dirty="0" smtClean="0">
                <a:solidFill>
                  <a:srgbClr val="2456A2"/>
                </a:solidFill>
              </a:rPr>
              <a:t> </a:t>
            </a:r>
            <a:r>
              <a:rPr lang="sl-SI" sz="1800" b="1" dirty="0" err="1" smtClean="0">
                <a:solidFill>
                  <a:srgbClr val="2456A2"/>
                </a:solidFill>
              </a:rPr>
              <a:t>project</a:t>
            </a:r>
            <a:r>
              <a:rPr lang="sl-SI" sz="1800" b="1" dirty="0" smtClean="0">
                <a:solidFill>
                  <a:srgbClr val="2456A2"/>
                </a:solidFill>
              </a:rPr>
              <a:t>/Meško G., </a:t>
            </a:r>
            <a:r>
              <a:rPr lang="sl-SI" sz="1800" b="1" dirty="0" err="1" smtClean="0">
                <a:solidFill>
                  <a:srgbClr val="2456A2"/>
                </a:solidFill>
              </a:rPr>
              <a:t>Migliorini</a:t>
            </a:r>
            <a:r>
              <a:rPr lang="sl-SI" sz="1800" b="1" dirty="0" smtClean="0">
                <a:solidFill>
                  <a:srgbClr val="2456A2"/>
                </a:solidFill>
              </a:rPr>
              <a:t> M., </a:t>
            </a:r>
            <a:r>
              <a:rPr lang="sl-SI" sz="1800" b="1" dirty="0" err="1" smtClean="0">
                <a:solidFill>
                  <a:srgbClr val="2456A2"/>
                </a:solidFill>
              </a:rPr>
              <a:t>Segato</a:t>
            </a:r>
            <a:r>
              <a:rPr lang="sl-SI" sz="1800" b="1" dirty="0" smtClean="0">
                <a:solidFill>
                  <a:srgbClr val="2456A2"/>
                </a:solidFill>
              </a:rPr>
              <a:t> L., Kuhar S., </a:t>
            </a:r>
            <a:r>
              <a:rPr lang="sl-SI" sz="1800" b="1" dirty="0" err="1" smtClean="0">
                <a:solidFill>
                  <a:srgbClr val="2456A2"/>
                </a:solidFill>
              </a:rPr>
              <a:t>Eman</a:t>
            </a:r>
            <a:r>
              <a:rPr lang="sl-SI" sz="1800" b="1" dirty="0" smtClean="0">
                <a:solidFill>
                  <a:srgbClr val="2456A2"/>
                </a:solidFill>
              </a:rPr>
              <a:t> K.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85125"/>
            <a:ext cx="8229600" cy="4105387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sl-SI" dirty="0" smtClean="0"/>
              <a:t>Kriminaliteto </a:t>
            </a:r>
            <a:r>
              <a:rPr lang="sl-SI" dirty="0"/>
              <a:t>zoper vodo je </a:t>
            </a:r>
            <a:r>
              <a:rPr lang="sl-SI" dirty="0" smtClean="0"/>
              <a:t>težko </a:t>
            </a:r>
            <a:r>
              <a:rPr lang="sl-SI" dirty="0"/>
              <a:t>odkriti in </a:t>
            </a:r>
            <a:r>
              <a:rPr lang="sl-SI" dirty="0" smtClean="0"/>
              <a:t>preiskovati</a:t>
            </a:r>
          </a:p>
          <a:p>
            <a:pPr hangingPunct="0"/>
            <a:r>
              <a:rPr lang="sl-SI" dirty="0" smtClean="0"/>
              <a:t>Podatki se </a:t>
            </a:r>
            <a:r>
              <a:rPr lang="sl-SI" dirty="0"/>
              <a:t>vodijo pod različnimi kategorijami kaznivih </a:t>
            </a:r>
            <a:r>
              <a:rPr lang="sl-SI" dirty="0" smtClean="0"/>
              <a:t>dejanj</a:t>
            </a:r>
          </a:p>
          <a:p>
            <a:pPr hangingPunct="0"/>
            <a:r>
              <a:rPr lang="sl-SI" dirty="0" smtClean="0"/>
              <a:t>Zakonodaja </a:t>
            </a:r>
            <a:r>
              <a:rPr lang="sl-SI" dirty="0"/>
              <a:t>in politika na področju pitne vode se razlikujeta </a:t>
            </a:r>
            <a:r>
              <a:rPr lang="sl-SI" dirty="0" smtClean="0"/>
              <a:t>med državami</a:t>
            </a:r>
          </a:p>
          <a:p>
            <a:pPr hangingPunct="0"/>
            <a:r>
              <a:rPr lang="sl-SI" dirty="0"/>
              <a:t>P</a:t>
            </a:r>
            <a:r>
              <a:rPr lang="sl-SI" dirty="0" smtClean="0"/>
              <a:t>revladujejo tri </a:t>
            </a:r>
            <a:r>
              <a:rPr lang="sl-SI" dirty="0"/>
              <a:t>vrste kaznivih dejanj zoper </a:t>
            </a:r>
            <a:r>
              <a:rPr lang="sl-SI" dirty="0" smtClean="0"/>
              <a:t>vode: </a:t>
            </a:r>
          </a:p>
          <a:p>
            <a:pPr lvl="2" hangingPunct="0"/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l-SI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nesnaženje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vl="2" hangingPunct="0"/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namerna kontaminacija,</a:t>
            </a:r>
          </a:p>
          <a:p>
            <a:pPr lvl="2" hangingPunct="0"/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tatvine</a:t>
            </a:r>
            <a:r>
              <a:rPr lang="sl-SI" dirty="0" smtClean="0"/>
              <a:t>.</a:t>
            </a:r>
            <a:endParaRPr lang="sl-SI" dirty="0"/>
          </a:p>
          <a:p>
            <a:pPr>
              <a:spcAft>
                <a:spcPts val="600"/>
              </a:spcAft>
            </a:pPr>
            <a:r>
              <a:rPr lang="sl-SI" dirty="0" smtClean="0">
                <a:latin typeface="Calibri" panose="020F0502020204030204" pitchFamily="34" charset="0"/>
              </a:rPr>
              <a:t>Največjo </a:t>
            </a:r>
            <a:r>
              <a:rPr lang="sl-SI" dirty="0">
                <a:latin typeface="Calibri" panose="020F0502020204030204" pitchFamily="34" charset="0"/>
              </a:rPr>
              <a:t>težavo predstavlja 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temno polje kriminalitete zoper vode…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1-18: Kriminaliteta zoper vode in </a:t>
            </a:r>
            <a:r>
              <a:rPr lang="sl-SI" sz="1800" b="1" dirty="0" err="1">
                <a:solidFill>
                  <a:srgbClr val="2456A2"/>
                </a:solidFill>
              </a:rPr>
              <a:t>Water</a:t>
            </a:r>
            <a:r>
              <a:rPr lang="sl-SI" sz="1800" b="1" dirty="0">
                <a:solidFill>
                  <a:srgbClr val="2456A2"/>
                </a:solidFill>
              </a:rPr>
              <a:t> </a:t>
            </a:r>
            <a:r>
              <a:rPr lang="sl-SI" sz="1800" b="1" dirty="0" err="1">
                <a:solidFill>
                  <a:srgbClr val="2456A2"/>
                </a:solidFill>
              </a:rPr>
              <a:t>crimes</a:t>
            </a:r>
            <a:r>
              <a:rPr lang="sl-SI" sz="1800" b="1" dirty="0">
                <a:solidFill>
                  <a:srgbClr val="2456A2"/>
                </a:solidFill>
              </a:rPr>
              <a:t> </a:t>
            </a:r>
            <a:r>
              <a:rPr lang="sl-SI" sz="1800" b="1" dirty="0" err="1">
                <a:solidFill>
                  <a:srgbClr val="2456A2"/>
                </a:solidFill>
              </a:rPr>
              <a:t>project</a:t>
            </a:r>
            <a:r>
              <a:rPr lang="sl-SI" sz="1800" b="1" dirty="0">
                <a:solidFill>
                  <a:srgbClr val="2456A2"/>
                </a:solidFill>
              </a:rPr>
              <a:t>/Meško G., Migliorini M., Segato L., Kuhar S., Eman K.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Kako pridobiti boljši vpogled nad kriminaliteto zoper vodo in na kakšen način jo lahko zmanjšamo?</a:t>
            </a:r>
          </a:p>
          <a:p>
            <a:r>
              <a:rPr lang="sl-SI" dirty="0" smtClean="0"/>
              <a:t>Kako umiliti posledice?</a:t>
            </a:r>
          </a:p>
          <a:p>
            <a:r>
              <a:rPr lang="sl-SI" dirty="0" smtClean="0"/>
              <a:t>Kako preprečiti tovrstno kriminaliteto?</a:t>
            </a:r>
          </a:p>
          <a:p>
            <a:r>
              <a:rPr lang="sl-SI" dirty="0" smtClean="0"/>
              <a:t>Kaj so po vašem mnenju potencialne nevarnosti na področju voda? Kako jih zmanjšati?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147</Words>
  <Application>Microsoft Office PowerPoint</Application>
  <PresentationFormat>Diaprojekcija na zaslonu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1-18: Kriminaliteta zoper vode in Water crimes project/Meško G., Migliorini M., Segato L., Kuhar S., Eman K.</vt:lpstr>
      <vt:lpstr>1-18: Kriminaliteta zoper vode in Water crimes project/Meško G., Migliorini M., Segato L., Kuhar S., Eman 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38</cp:revision>
  <dcterms:created xsi:type="dcterms:W3CDTF">2017-03-22T17:34:39Z</dcterms:created>
  <dcterms:modified xsi:type="dcterms:W3CDTF">2017-04-05T17:50:46Z</dcterms:modified>
</cp:coreProperties>
</file>