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BC56F"/>
    <a:srgbClr val="2456A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7" autoAdjust="0"/>
    <p:restoredTop sz="86400" autoAdjust="0"/>
  </p:normalViewPr>
  <p:slideViewPr>
    <p:cSldViewPr>
      <p:cViewPr varScale="1">
        <p:scale>
          <a:sx n="94" d="100"/>
          <a:sy n="94" d="100"/>
        </p:scale>
        <p:origin x="-25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werpoint-BLAN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hangingPunct="0"/>
            <a:r>
              <a:rPr lang="sl-SI" sz="1800" b="1" dirty="0" smtClean="0">
                <a:solidFill>
                  <a:srgbClr val="2456A2"/>
                </a:solidFill>
              </a:rPr>
              <a:t>1-18: Kriminaliteta zoper vode in </a:t>
            </a:r>
            <a:r>
              <a:rPr lang="sl-SI" sz="1800" b="1" dirty="0" err="1" smtClean="0">
                <a:solidFill>
                  <a:srgbClr val="2456A2"/>
                </a:solidFill>
              </a:rPr>
              <a:t>Water</a:t>
            </a:r>
            <a:r>
              <a:rPr lang="sl-SI" sz="1800" b="1" dirty="0" smtClean="0">
                <a:solidFill>
                  <a:srgbClr val="2456A2"/>
                </a:solidFill>
              </a:rPr>
              <a:t> </a:t>
            </a:r>
            <a:r>
              <a:rPr lang="sl-SI" sz="1800" b="1" dirty="0" err="1" smtClean="0">
                <a:solidFill>
                  <a:srgbClr val="2456A2"/>
                </a:solidFill>
              </a:rPr>
              <a:t>crimes</a:t>
            </a:r>
            <a:r>
              <a:rPr lang="sl-SI" sz="1800" b="1" dirty="0" smtClean="0">
                <a:solidFill>
                  <a:srgbClr val="2456A2"/>
                </a:solidFill>
              </a:rPr>
              <a:t> </a:t>
            </a:r>
            <a:r>
              <a:rPr lang="sl-SI" sz="1800" b="1" dirty="0" err="1" smtClean="0">
                <a:solidFill>
                  <a:srgbClr val="2456A2"/>
                </a:solidFill>
              </a:rPr>
              <a:t>project</a:t>
            </a:r>
            <a:r>
              <a:rPr lang="sl-SI" sz="1800" b="1" dirty="0" smtClean="0">
                <a:solidFill>
                  <a:srgbClr val="2456A2"/>
                </a:solidFill>
              </a:rPr>
              <a:t>/Meško G., </a:t>
            </a:r>
            <a:r>
              <a:rPr lang="sl-SI" sz="1800" b="1" dirty="0" err="1" smtClean="0">
                <a:solidFill>
                  <a:srgbClr val="2456A2"/>
                </a:solidFill>
              </a:rPr>
              <a:t>Migliorini</a:t>
            </a:r>
            <a:r>
              <a:rPr lang="sl-SI" sz="1800" b="1" dirty="0" smtClean="0">
                <a:solidFill>
                  <a:srgbClr val="2456A2"/>
                </a:solidFill>
              </a:rPr>
              <a:t> M., </a:t>
            </a:r>
            <a:r>
              <a:rPr lang="sl-SI" sz="1800" b="1" dirty="0" err="1" smtClean="0">
                <a:solidFill>
                  <a:srgbClr val="2456A2"/>
                </a:solidFill>
              </a:rPr>
              <a:t>Segato</a:t>
            </a:r>
            <a:r>
              <a:rPr lang="sl-SI" sz="1800" b="1" dirty="0" smtClean="0">
                <a:solidFill>
                  <a:srgbClr val="2456A2"/>
                </a:solidFill>
              </a:rPr>
              <a:t> L., Kuhar S., </a:t>
            </a:r>
            <a:r>
              <a:rPr lang="sl-SI" sz="1800" b="1" dirty="0" err="1" smtClean="0">
                <a:solidFill>
                  <a:srgbClr val="2456A2"/>
                </a:solidFill>
              </a:rPr>
              <a:t>Eman</a:t>
            </a:r>
            <a:r>
              <a:rPr lang="sl-SI" sz="1800" b="1" dirty="0" smtClean="0">
                <a:solidFill>
                  <a:srgbClr val="2456A2"/>
                </a:solidFill>
              </a:rPr>
              <a:t> K.</a:t>
            </a:r>
            <a:endParaRPr lang="en-US" sz="1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2085125"/>
            <a:ext cx="8229600" cy="4105387"/>
          </a:xfrm>
        </p:spPr>
        <p:txBody>
          <a:bodyPr>
            <a:normAutofit fontScale="85000" lnSpcReduction="20000"/>
          </a:bodyPr>
          <a:lstStyle/>
          <a:p>
            <a:pPr hangingPunct="0"/>
            <a:r>
              <a:rPr lang="sl-SI" dirty="0" smtClean="0"/>
              <a:t>Kriminaliteto </a:t>
            </a:r>
            <a:r>
              <a:rPr lang="sl-SI" dirty="0"/>
              <a:t>zoper vodo je </a:t>
            </a:r>
            <a:r>
              <a:rPr lang="sl-SI" dirty="0" smtClean="0"/>
              <a:t>težko </a:t>
            </a:r>
            <a:r>
              <a:rPr lang="sl-SI" dirty="0"/>
              <a:t>odkriti in </a:t>
            </a:r>
            <a:r>
              <a:rPr lang="sl-SI" dirty="0" smtClean="0"/>
              <a:t>preiskovati</a:t>
            </a:r>
          </a:p>
          <a:p>
            <a:pPr hangingPunct="0"/>
            <a:r>
              <a:rPr lang="sl-SI" dirty="0" smtClean="0"/>
              <a:t>Podatki se </a:t>
            </a:r>
            <a:r>
              <a:rPr lang="sl-SI" dirty="0"/>
              <a:t>vodijo pod različnimi kategorijami kaznivih </a:t>
            </a:r>
            <a:r>
              <a:rPr lang="sl-SI" dirty="0" smtClean="0"/>
              <a:t>dejanj</a:t>
            </a:r>
          </a:p>
          <a:p>
            <a:pPr hangingPunct="0"/>
            <a:r>
              <a:rPr lang="sl-SI" dirty="0" smtClean="0"/>
              <a:t>Zakonodaja </a:t>
            </a:r>
            <a:r>
              <a:rPr lang="sl-SI" dirty="0"/>
              <a:t>in politika na področju pitne vode se razlikujeta </a:t>
            </a:r>
            <a:r>
              <a:rPr lang="sl-SI" dirty="0" smtClean="0"/>
              <a:t>med državami</a:t>
            </a:r>
          </a:p>
          <a:p>
            <a:pPr hangingPunct="0"/>
            <a:r>
              <a:rPr lang="sl-SI" dirty="0"/>
              <a:t>P</a:t>
            </a:r>
            <a:r>
              <a:rPr lang="sl-SI" dirty="0" smtClean="0"/>
              <a:t>revladujejo tri </a:t>
            </a:r>
            <a:r>
              <a:rPr lang="sl-SI" dirty="0"/>
              <a:t>vrste kaznivih dejanj zoper </a:t>
            </a:r>
            <a:r>
              <a:rPr lang="sl-SI" dirty="0" smtClean="0"/>
              <a:t>vode: </a:t>
            </a:r>
          </a:p>
          <a:p>
            <a:pPr lvl="2" hangingPunct="0"/>
            <a:r>
              <a:rPr lang="sl-S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sl-SI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nesnaženje</a:t>
            </a:r>
            <a:r>
              <a:rPr lang="sl-SI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</a:p>
          <a:p>
            <a:pPr lvl="2" hangingPunct="0"/>
            <a:r>
              <a:rPr lang="sl-SI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namerna kontaminacija,</a:t>
            </a:r>
          </a:p>
          <a:p>
            <a:pPr lvl="2" hangingPunct="0"/>
            <a:r>
              <a:rPr lang="sl-SI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tatvine</a:t>
            </a:r>
            <a:r>
              <a:rPr lang="sl-SI" dirty="0" smtClean="0"/>
              <a:t>.</a:t>
            </a:r>
            <a:endParaRPr lang="sl-SI" dirty="0"/>
          </a:p>
          <a:p>
            <a:pPr>
              <a:spcAft>
                <a:spcPts val="600"/>
              </a:spcAft>
            </a:pPr>
            <a:r>
              <a:rPr lang="sl-SI" dirty="0" smtClean="0">
                <a:latin typeface="Calibri" panose="020F0502020204030204" pitchFamily="34" charset="0"/>
              </a:rPr>
              <a:t>Največjo </a:t>
            </a:r>
            <a:r>
              <a:rPr lang="sl-SI" dirty="0">
                <a:latin typeface="Calibri" panose="020F0502020204030204" pitchFamily="34" charset="0"/>
              </a:rPr>
              <a:t>težavo predstavlja </a:t>
            </a:r>
            <a:r>
              <a:rPr lang="sl-S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temno polje kriminalitete zoper vode…</a:t>
            </a:r>
          </a:p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57200" y="1457597"/>
            <a:ext cx="40309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sl-SI" sz="2800" b="1" dirty="0">
                <a:solidFill>
                  <a:srgbClr val="FBC56F"/>
                </a:solidFill>
              </a:rPr>
              <a:t>POVZETKI / UGOTOVITVE:</a:t>
            </a:r>
          </a:p>
        </p:txBody>
      </p:sp>
      <p:pic>
        <p:nvPicPr>
          <p:cNvPr id="9" name="Picture 8" descr="LOGO.png"/>
          <p:cNvPicPr>
            <a:picLocks noChangeAspect="1"/>
          </p:cNvPicPr>
          <p:nvPr/>
        </p:nvPicPr>
        <p:blipFill>
          <a:blip r:embed="rId3" cstate="print"/>
          <a:srcRect r="72981" b="23077"/>
          <a:stretch>
            <a:fillRect/>
          </a:stretch>
        </p:blipFill>
        <p:spPr>
          <a:xfrm>
            <a:off x="8172400" y="5877272"/>
            <a:ext cx="720080" cy="7579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werpoint-BLAN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sl-SI" sz="1800" b="1" dirty="0">
                <a:solidFill>
                  <a:srgbClr val="2456A2"/>
                </a:solidFill>
              </a:rPr>
              <a:t>1-18: Kriminaliteta zoper vode in </a:t>
            </a:r>
            <a:r>
              <a:rPr lang="sl-SI" sz="1800" b="1" dirty="0" err="1">
                <a:solidFill>
                  <a:srgbClr val="2456A2"/>
                </a:solidFill>
              </a:rPr>
              <a:t>Water</a:t>
            </a:r>
            <a:r>
              <a:rPr lang="sl-SI" sz="1800" b="1" dirty="0">
                <a:solidFill>
                  <a:srgbClr val="2456A2"/>
                </a:solidFill>
              </a:rPr>
              <a:t> </a:t>
            </a:r>
            <a:r>
              <a:rPr lang="sl-SI" sz="1800" b="1" dirty="0" err="1">
                <a:solidFill>
                  <a:srgbClr val="2456A2"/>
                </a:solidFill>
              </a:rPr>
              <a:t>crimes</a:t>
            </a:r>
            <a:r>
              <a:rPr lang="sl-SI" sz="1800" b="1" dirty="0">
                <a:solidFill>
                  <a:srgbClr val="2456A2"/>
                </a:solidFill>
              </a:rPr>
              <a:t> </a:t>
            </a:r>
            <a:r>
              <a:rPr lang="sl-SI" sz="1800" b="1" dirty="0" err="1">
                <a:solidFill>
                  <a:srgbClr val="2456A2"/>
                </a:solidFill>
              </a:rPr>
              <a:t>project</a:t>
            </a:r>
            <a:r>
              <a:rPr lang="sl-SI" sz="1800" b="1" dirty="0">
                <a:solidFill>
                  <a:srgbClr val="2456A2"/>
                </a:solidFill>
              </a:rPr>
              <a:t>/Meško G., Migliorini M., Segato L., Kuhar S., Eman K.</a:t>
            </a:r>
            <a:endParaRPr lang="en-US" sz="1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2020776"/>
            <a:ext cx="8229600" cy="4105387"/>
          </a:xfrm>
        </p:spPr>
        <p:txBody>
          <a:bodyPr>
            <a:normAutofit lnSpcReduction="10000"/>
          </a:bodyPr>
          <a:lstStyle/>
          <a:p>
            <a:r>
              <a:rPr lang="sl-SI" dirty="0" smtClean="0"/>
              <a:t>Kako pridobiti boljši vpogled nad kriminaliteto zoper vodo in na kakšen način jo lahko zmanjšamo?</a:t>
            </a:r>
          </a:p>
          <a:p>
            <a:r>
              <a:rPr lang="sl-SI" dirty="0" smtClean="0"/>
              <a:t>Kako umiliti posledice?</a:t>
            </a:r>
          </a:p>
          <a:p>
            <a:r>
              <a:rPr lang="sl-SI" dirty="0" smtClean="0"/>
              <a:t>Kako preprečiti tovrstno kriminaliteto?</a:t>
            </a:r>
          </a:p>
          <a:p>
            <a:r>
              <a:rPr lang="sl-SI" dirty="0" smtClean="0"/>
              <a:t>Kaj so po vašem mnenju potencialne nevarnosti na področju voda? Kako jih zmanjšati?</a:t>
            </a:r>
          </a:p>
        </p:txBody>
      </p:sp>
      <p:sp>
        <p:nvSpPr>
          <p:cNvPr id="8" name="Rectangle 7"/>
          <p:cNvSpPr/>
          <p:nvPr/>
        </p:nvSpPr>
        <p:spPr>
          <a:xfrm>
            <a:off x="457200" y="1457597"/>
            <a:ext cx="61607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sl-SI" sz="2800" b="1" dirty="0">
                <a:solidFill>
                  <a:srgbClr val="FBC56F"/>
                </a:solidFill>
              </a:rPr>
              <a:t>VPRAŠANJA / PREDLOGI ZA RAZPRAVO</a:t>
            </a:r>
            <a:r>
              <a:rPr lang="sl-SI" sz="2800" b="1" dirty="0" smtClean="0">
                <a:solidFill>
                  <a:srgbClr val="FBC56F"/>
                </a:solidFill>
              </a:rPr>
              <a:t>:</a:t>
            </a:r>
            <a:endParaRPr lang="sl-SI" sz="2800" b="1" dirty="0">
              <a:solidFill>
                <a:srgbClr val="FBC56F"/>
              </a:solidFill>
            </a:endParaRPr>
          </a:p>
        </p:txBody>
      </p:sp>
      <p:pic>
        <p:nvPicPr>
          <p:cNvPr id="9" name="Picture 8" descr="LOGO.png"/>
          <p:cNvPicPr>
            <a:picLocks noChangeAspect="1"/>
          </p:cNvPicPr>
          <p:nvPr/>
        </p:nvPicPr>
        <p:blipFill>
          <a:blip r:embed="rId3" cstate="print"/>
          <a:srcRect r="72981" b="23077"/>
          <a:stretch>
            <a:fillRect/>
          </a:stretch>
        </p:blipFill>
        <p:spPr>
          <a:xfrm>
            <a:off x="8172400" y="5877272"/>
            <a:ext cx="720080" cy="75797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03848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</TotalTime>
  <Words>147</Words>
  <Application>Microsoft Office PowerPoint</Application>
  <PresentationFormat>Diaprojekcija na zaslonu (4:3)</PresentationFormat>
  <Paragraphs>16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2</vt:i4>
      </vt:variant>
    </vt:vector>
  </HeadingPairs>
  <TitlesOfParts>
    <vt:vector size="3" baseType="lpstr">
      <vt:lpstr>Office Theme</vt:lpstr>
      <vt:lpstr>1-18: Kriminaliteta zoper vode in Water crimes project/Meško G., Migliorini M., Segato L., Kuhar S., Eman K.</vt:lpstr>
      <vt:lpstr>1-18: Kriminaliteta zoper vode in Water crimes project/Meško G., Migliorini M., Segato L., Kuhar S., Eman K.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</dc:title>
  <dc:creator>dani</dc:creator>
  <cp:lastModifiedBy> </cp:lastModifiedBy>
  <cp:revision>38</cp:revision>
  <dcterms:created xsi:type="dcterms:W3CDTF">2017-03-22T17:34:39Z</dcterms:created>
  <dcterms:modified xsi:type="dcterms:W3CDTF">2017-04-05T17:50:46Z</dcterms:modified>
</cp:coreProperties>
</file>