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00" autoAdjust="0"/>
  </p:normalViewPr>
  <p:slideViewPr>
    <p:cSldViewPr>
      <p:cViewPr varScale="1">
        <p:scale>
          <a:sx n="77" d="100"/>
          <a:sy n="77" d="100"/>
        </p:scale>
        <p:origin x="110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10.4.2017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10.4.2017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10.4.2017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10.4.2017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10.4.2017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10.4.2017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10.4.2017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10.4.2017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10.4.2017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10.4.2017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10.4.2017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10.4.2017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 smtClean="0">
                <a:solidFill>
                  <a:srgbClr val="2456A2"/>
                </a:solidFill>
              </a:rPr>
              <a:t>2-02</a:t>
            </a:r>
            <a:r>
              <a:rPr lang="sl-SI" sz="1800" b="1" dirty="0">
                <a:solidFill>
                  <a:srgbClr val="2456A2"/>
                </a:solidFill>
              </a:rPr>
              <a:t>: Dobro upravljanje za gospodarjenje z vodami /Lukšič A. A., Globevnik L.,</a:t>
            </a:r>
            <a:br>
              <a:rPr lang="sl-SI" sz="1800" b="1" dirty="0">
                <a:solidFill>
                  <a:srgbClr val="2456A2"/>
                </a:solidFill>
              </a:rPr>
            </a:br>
            <a:r>
              <a:rPr lang="sl-SI" sz="1800" b="1" dirty="0">
                <a:solidFill>
                  <a:srgbClr val="2456A2"/>
                </a:solidFill>
              </a:rPr>
              <a:t>Vrtovec L.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/>
          <a:lstStyle/>
          <a:p>
            <a:r>
              <a:rPr lang="sl-SI" dirty="0" smtClean="0"/>
              <a:t>Ekonomska razlaga „upravljanja“ ter „gospodarjenja“</a:t>
            </a:r>
            <a:endParaRPr lang="sl-SI" dirty="0" smtClean="0"/>
          </a:p>
          <a:p>
            <a:r>
              <a:rPr lang="sl-SI" dirty="0" smtClean="0"/>
              <a:t>Pravna podlaga med teorijo in prakso</a:t>
            </a:r>
            <a:endParaRPr lang="sl-SI" dirty="0" smtClean="0"/>
          </a:p>
          <a:p>
            <a:r>
              <a:rPr lang="sl-SI" dirty="0" smtClean="0"/>
              <a:t>Pogled javnosti</a:t>
            </a:r>
            <a:endParaRPr lang="sl-SI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2-02: Dobro upravljanje za gospodarjenje z vodami /Lukšič A. A., Globevnik L.,</a:t>
            </a:r>
            <a:br>
              <a:rPr lang="sl-SI" sz="1800" b="1" dirty="0">
                <a:solidFill>
                  <a:srgbClr val="2456A2"/>
                </a:solidFill>
              </a:rPr>
            </a:br>
            <a:r>
              <a:rPr lang="sl-SI" sz="1800" b="1" dirty="0">
                <a:solidFill>
                  <a:srgbClr val="2456A2"/>
                </a:solidFill>
              </a:rPr>
              <a:t>Vrtovec L.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/>
          <a:lstStyle/>
          <a:p>
            <a:r>
              <a:rPr lang="sl-SI" dirty="0" smtClean="0"/>
              <a:t>Kako slovenska vodna stroka razume „upravljanje“ ter „gospodarjenje“ z vodami?</a:t>
            </a:r>
          </a:p>
          <a:p>
            <a:r>
              <a:rPr lang="sl-SI" dirty="0" smtClean="0"/>
              <a:t>Kako </a:t>
            </a:r>
            <a:r>
              <a:rPr lang="sl-SI" dirty="0"/>
              <a:t>vpeljati termina v slovenski konceptualni okvir</a:t>
            </a:r>
            <a:r>
              <a:rPr lang="sl-SI" dirty="0" smtClean="0"/>
              <a:t>?</a:t>
            </a:r>
            <a:endParaRPr lang="sl-SI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84</Words>
  <Application>Microsoft Office PowerPoint</Application>
  <PresentationFormat>Diaprojekcija na zaslonu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2-02: Dobro upravljanje za gospodarjenje z vodami /Lukšič A. A., Globevnik L., Vrtovec L.</vt:lpstr>
      <vt:lpstr>2-02: Dobro upravljanje za gospodarjenje z vodami /Lukšič A. A., Globevnik L., Vrtovec L.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Lara Vrtovec</cp:lastModifiedBy>
  <cp:revision>32</cp:revision>
  <dcterms:created xsi:type="dcterms:W3CDTF">2017-03-22T17:34:39Z</dcterms:created>
  <dcterms:modified xsi:type="dcterms:W3CDTF">2017-04-10T19:01:01Z</dcterms:modified>
</cp:coreProperties>
</file>