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76" d="100"/>
          <a:sy n="76" d="100"/>
        </p:scale>
        <p:origin x="113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6. 04. 2017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2-03: Uresničevanje načela sodelovanja javnosti pri upravljanju voda v Republiki Sloveniji /</a:t>
            </a:r>
            <a:r>
              <a:rPr lang="sl-SI" sz="1800" b="1" dirty="0" smtClean="0">
                <a:solidFill>
                  <a:srgbClr val="2456A2"/>
                </a:solidFill>
              </a:rPr>
              <a:t>Brumen</a:t>
            </a:r>
            <a:r>
              <a:rPr lang="sl-SI" sz="1800" b="1" dirty="0" smtClean="0">
                <a:solidFill>
                  <a:srgbClr val="2456A2"/>
                </a:solidFill>
              </a:rPr>
              <a:t> J.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77500" lnSpcReduction="20000"/>
          </a:bodyPr>
          <a:lstStyle/>
          <a:p>
            <a:r>
              <a:rPr lang="sl-SI" dirty="0" smtClean="0"/>
              <a:t>Zavedanje o pomenu sodelovanja javnosti že pred sprejetjem evropske vodne direktive</a:t>
            </a:r>
          </a:p>
          <a:p>
            <a:r>
              <a:rPr lang="sl-SI" dirty="0" smtClean="0"/>
              <a:t>Po sprejetju direktive o</a:t>
            </a:r>
            <a:r>
              <a:rPr lang="sl-SI" dirty="0" smtClean="0"/>
              <a:t>bčasno sodelovanje javnosti, Sveti za vode niso delovali</a:t>
            </a:r>
            <a:endParaRPr lang="sl-SI" dirty="0" smtClean="0"/>
          </a:p>
          <a:p>
            <a:r>
              <a:rPr lang="sl-SI" dirty="0" smtClean="0"/>
              <a:t>Izvedene aktivnosti so pokazale visoko stopnjo pripravljenosti za sodelovanje s strani javnosti; kljub temu so bili členi o Svetih za vode črtani iz Zakona o vodah</a:t>
            </a:r>
          </a:p>
          <a:p>
            <a:r>
              <a:rPr lang="sl-SI" dirty="0" smtClean="0"/>
              <a:t>Načelo sodelovanja javnosti je še vedno med temeljnimi načeli v Zakonu o vodah; prav tako je </a:t>
            </a:r>
            <a:r>
              <a:rPr lang="sl-SI" dirty="0" err="1" smtClean="0"/>
              <a:t>Aarhuška</a:t>
            </a:r>
            <a:r>
              <a:rPr lang="sl-SI" dirty="0" smtClean="0"/>
              <a:t> konvencija „horizontalen dokument“, ki omogoča sodelovanje javnosti </a:t>
            </a:r>
            <a:endParaRPr lang="sl-SI" dirty="0" smtClean="0"/>
          </a:p>
          <a:p>
            <a:r>
              <a:rPr lang="sl-SI" dirty="0" smtClean="0"/>
              <a:t>Sveti za vode bi lahko predstavljali komunikacijsko-posvetovalni „mehanizem“</a:t>
            </a:r>
            <a:endParaRPr lang="sl-SI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2-03: Uresničevanje načela sodelovanja javnosti pri upravljanju voda v Republiki Sloveniji /Brumen J.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77500" lnSpcReduction="20000"/>
          </a:bodyPr>
          <a:lstStyle/>
          <a:p>
            <a:r>
              <a:rPr lang="sl-SI" dirty="0" smtClean="0"/>
              <a:t>Kako rešiti pomanjkljivo institucionalno ureditev?</a:t>
            </a:r>
          </a:p>
          <a:p>
            <a:r>
              <a:rPr lang="sl-SI" dirty="0" smtClean="0"/>
              <a:t>Prednosti sodelovalnih pristopov pri vladanju skupni naravni dobrini so številne; zgodnje vključevanje javnosti prinaša pozitivne rezultate</a:t>
            </a:r>
          </a:p>
          <a:p>
            <a:r>
              <a:rPr lang="sl-SI" dirty="0" smtClean="0"/>
              <a:t>Elinor Ostrom: </a:t>
            </a:r>
            <a:r>
              <a:rPr lang="sl-SI" b="1" dirty="0" smtClean="0"/>
              <a:t>ključni sta komunikacija in zaupanje med člani skupnosti pri vladanju skupni naravni dobrini</a:t>
            </a:r>
            <a:r>
              <a:rPr lang="sl-SI" dirty="0" smtClean="0"/>
              <a:t>, policentrični sistem vladanja (ni enega centra moči) </a:t>
            </a:r>
            <a:endParaRPr lang="sl-SI" dirty="0" smtClean="0"/>
          </a:p>
          <a:p>
            <a:r>
              <a:rPr lang="sl-SI" dirty="0" smtClean="0"/>
              <a:t>Zasnovati institucijo (npr. komunikacijsko-posvetovalni „mehanizem“), ki bo omogočal(a) konstruktivno sodelovanje javnosti</a:t>
            </a:r>
            <a:endParaRPr lang="sl-SI" dirty="0" smtClean="0"/>
          </a:p>
          <a:p>
            <a:r>
              <a:rPr lang="sl-SI" dirty="0" smtClean="0"/>
              <a:t>Civilna družba naj predlaga ustanovitev Svetov za vode po porečjih? </a:t>
            </a:r>
            <a:endParaRPr lang="sl-SI" dirty="0" smtClean="0"/>
          </a:p>
          <a:p>
            <a:endParaRPr lang="sl-SI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205</Words>
  <Application>Microsoft Office PowerPoint</Application>
  <PresentationFormat>Diaprojekcija na zaslonu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2-03: Uresničevanje načela sodelovanja javnosti pri upravljanju voda v Republiki Sloveniji /Brumen J.</vt:lpstr>
      <vt:lpstr>2-03: Uresničevanje načela sodelovanja javnosti pri upravljanju voda v Republiki Sloveniji /Brumen J.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Jerneja Brumen</cp:lastModifiedBy>
  <cp:revision>39</cp:revision>
  <dcterms:created xsi:type="dcterms:W3CDTF">2017-03-22T17:34:39Z</dcterms:created>
  <dcterms:modified xsi:type="dcterms:W3CDTF">2017-04-06T13:51:17Z</dcterms:modified>
</cp:coreProperties>
</file>