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2" r:id="rId3"/>
    <p:sldId id="263" r:id="rId4"/>
    <p:sldId id="264" r:id="rId5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C56F"/>
    <a:srgbClr val="2456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400" autoAdjust="0"/>
  </p:normalViewPr>
  <p:slideViewPr>
    <p:cSldViewPr>
      <p:cViewPr>
        <p:scale>
          <a:sx n="71" d="100"/>
          <a:sy n="71" d="100"/>
        </p:scale>
        <p:origin x="-58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19.4.2017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19.4.2017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19.4.2017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19.4.2017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19.4.2017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19.4.2017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19.4.2017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19.4.2017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19.4.2017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19.4.2017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19.4.2017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045303-C1F4-4631-A7E3-635C4C123EC7}" type="datetimeFigureOut">
              <a:rPr lang="sl-SI" smtClean="0"/>
              <a:pPr/>
              <a:t>19.4.2017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owerpoint-BLAN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l"/>
            <a:endParaRPr lang="en-US" sz="1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2020776"/>
            <a:ext cx="8229600" cy="4105387"/>
          </a:xfrm>
        </p:spPr>
        <p:txBody>
          <a:bodyPr/>
          <a:lstStyle/>
          <a:p>
            <a:r>
              <a:rPr lang="sl-SI" dirty="0"/>
              <a:t>Voda je nenadomestljiva snov. </a:t>
            </a:r>
          </a:p>
          <a:p>
            <a:r>
              <a:rPr lang="sl-SI" dirty="0"/>
              <a:t>Voda je javna dobrina. </a:t>
            </a:r>
          </a:p>
          <a:p>
            <a:r>
              <a:rPr lang="sl-SI" dirty="0"/>
              <a:t>Z vodami se upravlja demokratično</a:t>
            </a:r>
          </a:p>
          <a:p>
            <a:r>
              <a:rPr lang="sl-SI" dirty="0"/>
              <a:t>Z vodami se integralno upravlja (celostno).</a:t>
            </a:r>
          </a:p>
          <a:p>
            <a:r>
              <a:rPr lang="sl-SI" dirty="0"/>
              <a:t>Voda je kot naravna dobrina nenadomestljiv sestavni del narave.</a:t>
            </a:r>
          </a:p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57200" y="1457597"/>
            <a:ext cx="40309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sl-SI" sz="2800" b="1" dirty="0">
                <a:solidFill>
                  <a:srgbClr val="FBC56F"/>
                </a:solidFill>
              </a:rPr>
              <a:t>POVZETKI / UGOTOVITVE:</a:t>
            </a:r>
          </a:p>
        </p:txBody>
      </p:sp>
      <p:pic>
        <p:nvPicPr>
          <p:cNvPr id="9" name="Picture 8" descr="LOGO.png"/>
          <p:cNvPicPr>
            <a:picLocks noChangeAspect="1"/>
          </p:cNvPicPr>
          <p:nvPr/>
        </p:nvPicPr>
        <p:blipFill>
          <a:blip r:embed="rId3" cstate="print"/>
          <a:srcRect r="72981" b="23077"/>
          <a:stretch>
            <a:fillRect/>
          </a:stretch>
        </p:blipFill>
        <p:spPr>
          <a:xfrm>
            <a:off x="8172400" y="5877272"/>
            <a:ext cx="720080" cy="757979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848" y="620688"/>
            <a:ext cx="8120063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69914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owerpoint-BLAN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l"/>
            <a:r>
              <a:rPr lang="sl-SI" sz="1800" b="1" dirty="0" smtClean="0">
                <a:solidFill>
                  <a:srgbClr val="2456A2"/>
                </a:solidFill>
              </a:rPr>
              <a:t>04 Upravljanje voda v državah v tranziciji s posebnim ozirom na </a:t>
            </a:r>
            <a:r>
              <a:rPr lang="sl-SI" sz="1800" b="1" dirty="0">
                <a:solidFill>
                  <a:srgbClr val="2456A2"/>
                </a:solidFill>
              </a:rPr>
              <a:t>Slovenijo /Brilly </a:t>
            </a:r>
            <a:r>
              <a:rPr lang="sl-SI" sz="1800" b="1" dirty="0" smtClean="0">
                <a:solidFill>
                  <a:srgbClr val="2456A2"/>
                </a:solidFill>
              </a:rPr>
              <a:t>M</a:t>
            </a:r>
            <a:r>
              <a:rPr lang="sl-SI" sz="1800" b="1" dirty="0">
                <a:solidFill>
                  <a:srgbClr val="2456A2"/>
                </a:solidFill>
              </a:rPr>
              <a:t>.</a:t>
            </a:r>
            <a:endParaRPr lang="en-US" sz="1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2020776"/>
            <a:ext cx="8229600" cy="4105387"/>
          </a:xfrm>
        </p:spPr>
        <p:txBody>
          <a:bodyPr/>
          <a:lstStyle/>
          <a:p>
            <a:r>
              <a:rPr lang="sl-SI" dirty="0" smtClean="0"/>
              <a:t>Proces degradacije upravljanja z vodami v državah v tranziciji</a:t>
            </a:r>
          </a:p>
          <a:p>
            <a:r>
              <a:rPr lang="sl-SI" dirty="0" smtClean="0"/>
              <a:t>Nesposobnost strankarske politike za določanjem dolgoročnih ciljev razvoja vodarstva</a:t>
            </a:r>
          </a:p>
          <a:p>
            <a:r>
              <a:rPr lang="sl-SI" dirty="0" smtClean="0"/>
              <a:t>Katastrofalna kadrovska politika</a:t>
            </a:r>
          </a:p>
          <a:p>
            <a:r>
              <a:rPr lang="sl-SI" dirty="0" smtClean="0"/>
              <a:t>Degradacija v </a:t>
            </a:r>
            <a:r>
              <a:rPr lang="sl-SI" smtClean="0"/>
              <a:t>strokovnem razvoju</a:t>
            </a:r>
            <a:endParaRPr lang="sl-SI" dirty="0" smtClean="0"/>
          </a:p>
          <a:p>
            <a:endParaRPr lang="sl-SI" dirty="0" smtClean="0"/>
          </a:p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57200" y="1457597"/>
            <a:ext cx="40309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sl-SI" sz="2800" b="1" dirty="0">
                <a:solidFill>
                  <a:srgbClr val="FBC56F"/>
                </a:solidFill>
              </a:rPr>
              <a:t>POVZETKI / UGOTOVITVE:</a:t>
            </a:r>
          </a:p>
        </p:txBody>
      </p:sp>
      <p:pic>
        <p:nvPicPr>
          <p:cNvPr id="9" name="Picture 8" descr="LOGO.png"/>
          <p:cNvPicPr>
            <a:picLocks noChangeAspect="1"/>
          </p:cNvPicPr>
          <p:nvPr/>
        </p:nvPicPr>
        <p:blipFill>
          <a:blip r:embed="rId3" cstate="print"/>
          <a:srcRect r="72981" b="23077"/>
          <a:stretch>
            <a:fillRect/>
          </a:stretch>
        </p:blipFill>
        <p:spPr>
          <a:xfrm>
            <a:off x="8172400" y="5877272"/>
            <a:ext cx="720080" cy="7579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owerpoint-BLAN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l"/>
            <a:r>
              <a:rPr lang="sl-SI" sz="1800" b="1" dirty="0">
                <a:solidFill>
                  <a:srgbClr val="2456A2"/>
                </a:solidFill>
              </a:rPr>
              <a:t>04 Upravljanje voda v državah v tranziciji s posebnim ozirom na Slovenijo /Brilly M.</a:t>
            </a:r>
            <a:endParaRPr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457200" y="1457597"/>
            <a:ext cx="61607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sl-SI" sz="2800" b="1" dirty="0">
                <a:solidFill>
                  <a:srgbClr val="FBC56F"/>
                </a:solidFill>
              </a:rPr>
              <a:t>VPRAŠANJA / PREDLOGI ZA RAZPRAVO</a:t>
            </a:r>
            <a:r>
              <a:rPr lang="sl-SI" sz="2800" b="1" dirty="0" smtClean="0">
                <a:solidFill>
                  <a:srgbClr val="FBC56F"/>
                </a:solidFill>
              </a:rPr>
              <a:t>:</a:t>
            </a:r>
            <a:endParaRPr lang="sl-SI" sz="2800" b="1" dirty="0">
              <a:solidFill>
                <a:srgbClr val="FBC56F"/>
              </a:solidFill>
            </a:endParaRPr>
          </a:p>
        </p:txBody>
      </p:sp>
      <p:pic>
        <p:nvPicPr>
          <p:cNvPr id="9" name="Picture 8" descr="LOGO.png"/>
          <p:cNvPicPr>
            <a:picLocks noChangeAspect="1"/>
          </p:cNvPicPr>
          <p:nvPr/>
        </p:nvPicPr>
        <p:blipFill>
          <a:blip r:embed="rId3" cstate="print"/>
          <a:srcRect r="72981" b="23077"/>
          <a:stretch>
            <a:fillRect/>
          </a:stretch>
        </p:blipFill>
        <p:spPr>
          <a:xfrm>
            <a:off x="8172400" y="5877272"/>
            <a:ext cx="720080" cy="757979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 bwMode="auto">
          <a:xfrm>
            <a:off x="896217" y="4784438"/>
            <a:ext cx="3239715" cy="792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83" tIns="45642" rIns="91283" bIns="45642"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-1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-1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-1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-18"/>
              </a:defRPr>
            </a:lvl5pPr>
            <a:lvl6pPr marL="456751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-18"/>
              </a:defRPr>
            </a:lvl6pPr>
            <a:lvl7pPr marL="913509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-18"/>
              </a:defRPr>
            </a:lvl7pPr>
            <a:lvl8pPr marL="137027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-18"/>
              </a:defRPr>
            </a:lvl8pPr>
            <a:lvl9pPr marL="1827024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-18"/>
              </a:defRPr>
            </a:lvl9pPr>
          </a:lstStyle>
          <a:p>
            <a:pPr defTabSz="913743">
              <a:defRPr/>
            </a:pPr>
            <a:r>
              <a:rPr lang="en-US" sz="2800" kern="0" dirty="0" smtClean="0">
                <a:solidFill>
                  <a:srgbClr val="000000"/>
                </a:solidFill>
                <a:latin typeface="Times New Roman"/>
              </a:rPr>
              <a:t>20 m</a:t>
            </a:r>
            <a:r>
              <a:rPr lang="en-US" sz="2800" kern="0" baseline="30000" dirty="0" smtClean="0">
                <a:solidFill>
                  <a:srgbClr val="000000"/>
                </a:solidFill>
                <a:latin typeface="Times New Roman"/>
              </a:rPr>
              <a:t>3</a:t>
            </a:r>
            <a:r>
              <a:rPr lang="en-US" sz="2800" kern="0" dirty="0" smtClean="0">
                <a:solidFill>
                  <a:srgbClr val="000000"/>
                </a:solidFill>
                <a:latin typeface="Times New Roman"/>
              </a:rPr>
              <a:t>/s </a:t>
            </a:r>
            <a:r>
              <a:rPr lang="sl-SI" sz="2800" kern="0" dirty="0" smtClean="0">
                <a:solidFill>
                  <a:srgbClr val="000000"/>
                </a:solidFill>
                <a:latin typeface="Times New Roman"/>
              </a:rPr>
              <a:t>v letu </a:t>
            </a:r>
            <a:r>
              <a:rPr lang="en-US" sz="2800" kern="0" dirty="0" smtClean="0">
                <a:solidFill>
                  <a:srgbClr val="000000"/>
                </a:solidFill>
                <a:latin typeface="Times New Roman"/>
              </a:rPr>
              <a:t> 1991</a:t>
            </a:r>
            <a:endParaRPr lang="en-US" sz="2800" kern="0" dirty="0">
              <a:solidFill>
                <a:srgbClr val="000000"/>
              </a:solidFill>
              <a:latin typeface="Times New Roman"/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555" y="2435955"/>
            <a:ext cx="3467100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0850" y="2409762"/>
            <a:ext cx="3386137" cy="218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itle 1"/>
          <p:cNvSpPr txBox="1">
            <a:spLocks/>
          </p:cNvSpPr>
          <p:nvPr/>
        </p:nvSpPr>
        <p:spPr bwMode="auto">
          <a:xfrm>
            <a:off x="5160849" y="4784437"/>
            <a:ext cx="3239715" cy="792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83" tIns="45642" rIns="91283" bIns="45642"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-1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-1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-1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-18"/>
              </a:defRPr>
            </a:lvl5pPr>
            <a:lvl6pPr marL="456751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-18"/>
              </a:defRPr>
            </a:lvl6pPr>
            <a:lvl7pPr marL="913509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-18"/>
              </a:defRPr>
            </a:lvl7pPr>
            <a:lvl8pPr marL="137027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-18"/>
              </a:defRPr>
            </a:lvl8pPr>
            <a:lvl9pPr marL="1827024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-18"/>
              </a:defRPr>
            </a:lvl9pPr>
          </a:lstStyle>
          <a:p>
            <a:pPr defTabSz="913743">
              <a:defRPr/>
            </a:pPr>
            <a:r>
              <a:rPr lang="sl-SI" sz="2800" kern="0" dirty="0" smtClean="0">
                <a:solidFill>
                  <a:srgbClr val="000000"/>
                </a:solidFill>
                <a:latin typeface="Times New Roman"/>
              </a:rPr>
              <a:t>5</a:t>
            </a:r>
            <a:r>
              <a:rPr lang="en-US" sz="2800" kern="0" dirty="0" smtClean="0">
                <a:solidFill>
                  <a:srgbClr val="000000"/>
                </a:solidFill>
                <a:latin typeface="Times New Roman"/>
              </a:rPr>
              <a:t> m</a:t>
            </a:r>
            <a:r>
              <a:rPr lang="en-US" sz="2800" kern="0" baseline="30000" dirty="0" smtClean="0">
                <a:solidFill>
                  <a:srgbClr val="000000"/>
                </a:solidFill>
                <a:latin typeface="Times New Roman"/>
              </a:rPr>
              <a:t>3</a:t>
            </a:r>
            <a:r>
              <a:rPr lang="en-US" sz="2800" kern="0" dirty="0" smtClean="0">
                <a:solidFill>
                  <a:srgbClr val="000000"/>
                </a:solidFill>
                <a:latin typeface="Times New Roman"/>
              </a:rPr>
              <a:t>/s </a:t>
            </a:r>
            <a:r>
              <a:rPr lang="sl-SI" sz="2800" kern="0" dirty="0" smtClean="0">
                <a:solidFill>
                  <a:srgbClr val="000000"/>
                </a:solidFill>
                <a:latin typeface="Times New Roman"/>
              </a:rPr>
              <a:t>v letu </a:t>
            </a:r>
            <a:r>
              <a:rPr lang="en-US" sz="2800" kern="0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sl-SI" sz="2800" kern="0" dirty="0" smtClean="0">
                <a:solidFill>
                  <a:srgbClr val="000000"/>
                </a:solidFill>
                <a:latin typeface="Times New Roman"/>
              </a:rPr>
              <a:t>2015</a:t>
            </a:r>
            <a:endParaRPr lang="en-US" sz="2800" kern="0" dirty="0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3848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owerpoint-BLAN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l"/>
            <a:r>
              <a:rPr lang="sl-SI" sz="1800" b="1" dirty="0">
                <a:solidFill>
                  <a:srgbClr val="2456A2"/>
                </a:solidFill>
              </a:rPr>
              <a:t>04 Upravljanje voda v državah v tranziciji s posebnim ozirom na Slovenijo /Brilly M.</a:t>
            </a:r>
            <a:endParaRPr lang="en-US" sz="1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2020776"/>
            <a:ext cx="8229600" cy="4105387"/>
          </a:xfrm>
        </p:spPr>
        <p:txBody>
          <a:bodyPr/>
          <a:lstStyle/>
          <a:p>
            <a:r>
              <a:rPr lang="sl-SI" dirty="0" smtClean="0"/>
              <a:t>Zakonom o vodah smo uničili varovanje virov pitne vode</a:t>
            </a:r>
          </a:p>
          <a:p>
            <a:r>
              <a:rPr lang="sl-SI" dirty="0" smtClean="0"/>
              <a:t>Z vpisom pravice do vode v ustavo smo na najboljši poti da poslabšamo oskrbi z vodo</a:t>
            </a:r>
          </a:p>
          <a:p>
            <a:r>
              <a:rPr lang="sl-SI" dirty="0" smtClean="0"/>
              <a:t>Ali je oskrba za vodo sploh del slovenskega vodarstva?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57200" y="1457597"/>
            <a:ext cx="61607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sl-SI" sz="2800" b="1" dirty="0">
                <a:solidFill>
                  <a:srgbClr val="FBC56F"/>
                </a:solidFill>
              </a:rPr>
              <a:t>VPRAŠANJA / PREDLOGI ZA RAZPRAVO</a:t>
            </a:r>
            <a:r>
              <a:rPr lang="sl-SI" sz="2800" b="1" dirty="0" smtClean="0">
                <a:solidFill>
                  <a:srgbClr val="FBC56F"/>
                </a:solidFill>
              </a:rPr>
              <a:t>:</a:t>
            </a:r>
            <a:endParaRPr lang="sl-SI" sz="2800" b="1" dirty="0">
              <a:solidFill>
                <a:srgbClr val="FBC56F"/>
              </a:solidFill>
            </a:endParaRPr>
          </a:p>
        </p:txBody>
      </p:sp>
      <p:pic>
        <p:nvPicPr>
          <p:cNvPr id="9" name="Picture 8" descr="LOGO.png"/>
          <p:cNvPicPr>
            <a:picLocks noChangeAspect="1"/>
          </p:cNvPicPr>
          <p:nvPr/>
        </p:nvPicPr>
        <p:blipFill>
          <a:blip r:embed="rId3" cstate="print"/>
          <a:srcRect r="72981" b="23077"/>
          <a:stretch>
            <a:fillRect/>
          </a:stretch>
        </p:blipFill>
        <p:spPr>
          <a:xfrm>
            <a:off x="8172400" y="5877272"/>
            <a:ext cx="720080" cy="757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8282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171</Words>
  <Application>Microsoft Office PowerPoint</Application>
  <PresentationFormat>On-screen Show (4:3)</PresentationFormat>
  <Paragraphs>21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04 Upravljanje voda v državah v tranziciji s posebnim ozirom na Slovenijo /Brilly M.</vt:lpstr>
      <vt:lpstr>04 Upravljanje voda v državah v tranziciji s posebnim ozirom na Slovenijo /Brilly M.</vt:lpstr>
      <vt:lpstr>04 Upravljanje voda v državah v tranziciji s posebnim ozirom na Slovenijo /Brilly M.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</dc:title>
  <dc:creator>dani</dc:creator>
  <cp:lastModifiedBy>Windows User</cp:lastModifiedBy>
  <cp:revision>38</cp:revision>
  <dcterms:created xsi:type="dcterms:W3CDTF">2017-03-22T17:34:39Z</dcterms:created>
  <dcterms:modified xsi:type="dcterms:W3CDTF">2017-04-19T08:59:59Z</dcterms:modified>
</cp:coreProperties>
</file>