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112" d="100"/>
          <a:sy n="112" d="100"/>
        </p:scale>
        <p:origin x="-15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E1A25-7271-42F3-AAD0-54683B4CED1B}" type="datetimeFigureOut">
              <a:rPr lang="sl-SI" smtClean="0"/>
              <a:t>6.4.2017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B2FE1-4A5A-4A9D-9AA7-E45390381099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/>
              <a:t>Agencija RS za okolje </a:t>
            </a:r>
            <a:r>
              <a:rPr lang="sl-SI" dirty="0" smtClean="0"/>
              <a:t>je uspešno končala projekt BOBER: Nadgradnja </a:t>
            </a:r>
            <a:r>
              <a:rPr lang="sl-SI" dirty="0" smtClean="0"/>
              <a:t>sistema za spremljanje in analiziranje stanja vodnega okolja v </a:t>
            </a:r>
            <a:r>
              <a:rPr lang="sl-SI" dirty="0" smtClean="0"/>
              <a:t>Sloveniji.</a:t>
            </a:r>
            <a:endParaRPr lang="sl-SI" dirty="0" smtClean="0"/>
          </a:p>
          <a:p>
            <a:r>
              <a:rPr lang="sl-SI" dirty="0" smtClean="0"/>
              <a:t>Posodobljena merilna mreža omogoča sproten dostop do številnih okoljskih </a:t>
            </a:r>
            <a:r>
              <a:rPr lang="sl-SI" dirty="0" smtClean="0"/>
              <a:t>podatkov</a:t>
            </a:r>
            <a:r>
              <a:rPr lang="sl-SI" dirty="0" smtClean="0"/>
              <a:t> </a:t>
            </a:r>
            <a:r>
              <a:rPr lang="sl-SI" dirty="0" smtClean="0"/>
              <a:t>(</a:t>
            </a:r>
            <a:r>
              <a:rPr lang="sl-SI" dirty="0" err="1" smtClean="0"/>
              <a:t>www</a:t>
            </a:r>
            <a:r>
              <a:rPr lang="sl-SI" dirty="0" smtClean="0"/>
              <a:t>.</a:t>
            </a:r>
            <a:r>
              <a:rPr lang="sl-SI" dirty="0" err="1" smtClean="0"/>
              <a:t>arso</a:t>
            </a:r>
            <a:r>
              <a:rPr lang="sl-SI" dirty="0" smtClean="0"/>
              <a:t>.</a:t>
            </a:r>
            <a:r>
              <a:rPr lang="sl-SI" dirty="0" err="1" smtClean="0"/>
              <a:t>gov</a:t>
            </a:r>
            <a:r>
              <a:rPr lang="sl-SI" dirty="0" smtClean="0"/>
              <a:t>.si/).</a:t>
            </a:r>
            <a:endParaRPr lang="sl-SI" dirty="0" smtClean="0"/>
          </a:p>
          <a:p>
            <a:r>
              <a:rPr lang="sl-SI" dirty="0" smtClean="0"/>
              <a:t>Sistemi napovedovanja zagotavljajo zanesljivejše modelske produkte za </a:t>
            </a:r>
            <a:r>
              <a:rPr lang="sl-SI" dirty="0" smtClean="0"/>
              <a:t>pravočasno in natančnejše opozarjanje na </a:t>
            </a:r>
            <a:r>
              <a:rPr lang="sl-SI" dirty="0" smtClean="0"/>
              <a:t>izredne, z vremenom povezane dogodke.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2-07: Raba podatkov in informacij državnega hidrološkega </a:t>
            </a:r>
            <a:r>
              <a:rPr lang="sl-SI" sz="1800" b="1" dirty="0" err="1" smtClean="0">
                <a:solidFill>
                  <a:srgbClr val="2456A2"/>
                </a:solidFill>
              </a:rPr>
              <a:t>monitoringa</a:t>
            </a:r>
            <a:r>
              <a:rPr lang="sl-SI" sz="1800" b="1" dirty="0" smtClean="0">
                <a:solidFill>
                  <a:srgbClr val="2456A2"/>
                </a:solidFill>
              </a:rPr>
              <a:t> /Kobold M.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2-07: Raba podatkov in informacij državnega hidrološkega </a:t>
            </a:r>
            <a:r>
              <a:rPr lang="sl-SI" sz="1800" b="1" dirty="0" err="1" smtClean="0">
                <a:solidFill>
                  <a:srgbClr val="2456A2"/>
                </a:solidFill>
              </a:rPr>
              <a:t>monitoringa</a:t>
            </a:r>
            <a:r>
              <a:rPr lang="sl-SI" sz="1800" b="1" dirty="0" smtClean="0">
                <a:solidFill>
                  <a:srgbClr val="2456A2"/>
                </a:solidFill>
              </a:rPr>
              <a:t> /Kobold M. 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/>
              <a:t>Podatki državnega hidrološkega </a:t>
            </a:r>
            <a:r>
              <a:rPr lang="sl-SI" dirty="0" err="1" smtClean="0"/>
              <a:t>monitoringa</a:t>
            </a:r>
            <a:r>
              <a:rPr lang="sl-SI" dirty="0" smtClean="0"/>
              <a:t> </a:t>
            </a:r>
            <a:r>
              <a:rPr lang="sl-SI" dirty="0" smtClean="0"/>
              <a:t>služijo strokovni </a:t>
            </a:r>
            <a:r>
              <a:rPr lang="sl-SI" dirty="0" smtClean="0"/>
              <a:t>in splošni javnosti </a:t>
            </a:r>
            <a:r>
              <a:rPr lang="sl-SI" dirty="0" smtClean="0"/>
              <a:t>za </a:t>
            </a:r>
            <a:r>
              <a:rPr lang="sl-SI" dirty="0" smtClean="0"/>
              <a:t>različne namene </a:t>
            </a:r>
            <a:r>
              <a:rPr lang="sl-SI" dirty="0" smtClean="0"/>
              <a:t>rabe vode. </a:t>
            </a:r>
            <a:endParaRPr lang="sl-SI" dirty="0" smtClean="0"/>
          </a:p>
          <a:p>
            <a:r>
              <a:rPr lang="sl-SI" dirty="0" smtClean="0"/>
              <a:t>Za </a:t>
            </a:r>
            <a:r>
              <a:rPr lang="sl-SI" dirty="0" smtClean="0"/>
              <a:t>obvladovanje poplavne </a:t>
            </a:r>
            <a:r>
              <a:rPr lang="sl-SI" dirty="0" smtClean="0"/>
              <a:t>ogroženosti je </a:t>
            </a:r>
            <a:r>
              <a:rPr lang="sl-SI" dirty="0" smtClean="0"/>
              <a:t>ključno, da je </a:t>
            </a:r>
            <a:r>
              <a:rPr lang="sl-SI" dirty="0" err="1" smtClean="0"/>
              <a:t>monitoring</a:t>
            </a:r>
            <a:r>
              <a:rPr lang="sl-SI" dirty="0" smtClean="0"/>
              <a:t> hidroloških in meteoroloških pojavov </a:t>
            </a:r>
            <a:r>
              <a:rPr lang="sl-SI" dirty="0" err="1" smtClean="0"/>
              <a:t>čimbolj</a:t>
            </a:r>
            <a:r>
              <a:rPr lang="sl-SI" dirty="0" smtClean="0"/>
              <a:t> </a:t>
            </a:r>
            <a:r>
              <a:rPr lang="sl-SI" dirty="0" smtClean="0"/>
              <a:t>samodejen </a:t>
            </a:r>
            <a:r>
              <a:rPr lang="sl-SI" dirty="0" smtClean="0"/>
              <a:t>in povezan v </a:t>
            </a:r>
            <a:r>
              <a:rPr lang="sl-SI" dirty="0" smtClean="0"/>
              <a:t>skupni </a:t>
            </a:r>
            <a:r>
              <a:rPr lang="sl-SI" dirty="0" smtClean="0"/>
              <a:t>informacijski </a:t>
            </a:r>
            <a:r>
              <a:rPr lang="sl-SI" dirty="0" smtClean="0"/>
              <a:t>sistem.</a:t>
            </a:r>
            <a:endParaRPr lang="sl-SI" dirty="0" smtClean="0"/>
          </a:p>
          <a:p>
            <a:r>
              <a:rPr lang="sl-SI" dirty="0" smtClean="0"/>
              <a:t>Preveriti, ali je z </a:t>
            </a:r>
            <a:r>
              <a:rPr lang="sl-SI" dirty="0" smtClean="0"/>
              <a:t>vidika </a:t>
            </a:r>
            <a:r>
              <a:rPr lang="sl-SI" dirty="0" smtClean="0"/>
              <a:t>rab in uporabnikov podatkov mreža merilnih mest po projektu BOBER zadostna.</a:t>
            </a:r>
            <a:endParaRPr lang="sl-SI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146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2-07: Raba podatkov in informacij državnega hidrološkega monitoringa /Kobold M. </vt:lpstr>
      <vt:lpstr>2-07: Raba podatkov in informacij državnega hidrološkega monitoringa /Kobold M.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Mira Kobold</cp:lastModifiedBy>
  <cp:revision>44</cp:revision>
  <dcterms:created xsi:type="dcterms:W3CDTF">2017-03-22T17:34:39Z</dcterms:created>
  <dcterms:modified xsi:type="dcterms:W3CDTF">2017-04-06T12:58:05Z</dcterms:modified>
</cp:coreProperties>
</file>