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7829" autoAdjust="0"/>
  </p:normalViewPr>
  <p:slideViewPr>
    <p:cSldViewPr>
      <p:cViewPr varScale="1">
        <p:scale>
          <a:sx n="99" d="100"/>
          <a:sy n="99" d="100"/>
        </p:scale>
        <p:origin x="-10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2-10</a:t>
            </a:r>
            <a:r>
              <a:rPr lang="sl-SI" sz="1800" b="1" dirty="0">
                <a:solidFill>
                  <a:srgbClr val="2456A2"/>
                </a:solidFill>
              </a:rPr>
              <a:t>: Pomen stalnega spremljanja fizikalno-kemijskih parametrov vode za razumevanje delovanja kraških </a:t>
            </a:r>
            <a:r>
              <a:rPr lang="sl-SI" sz="1800" b="1" dirty="0" smtClean="0">
                <a:solidFill>
                  <a:srgbClr val="2456A2"/>
                </a:solidFill>
              </a:rPr>
              <a:t>vodonosnikov/Kogovšek B., Blatnik M., Petrič M., Ravbar N., Gabrovšek F.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Autofit/>
          </a:bodyPr>
          <a:lstStyle/>
          <a:p>
            <a:r>
              <a:rPr lang="sl-SI" sz="2600" dirty="0"/>
              <a:t>Spremljanje FI-KE parametrov vode (H, T, SEP), ponekod vzporedne meritve pretokov</a:t>
            </a:r>
          </a:p>
          <a:p>
            <a:r>
              <a:rPr lang="sl-SI" sz="2600" dirty="0"/>
              <a:t>Samodejni merilniki: v kraških vodonosnikih pomembno zvezno merjenje v kratkih intervalih (urnih, </a:t>
            </a:r>
            <a:r>
              <a:rPr lang="sl-SI" sz="2600" dirty="0" smtClean="0"/>
              <a:t>polurnih) </a:t>
            </a:r>
            <a:r>
              <a:rPr lang="sl-SI" sz="2600" dirty="0"/>
              <a:t>in v različnih točkah sistema</a:t>
            </a:r>
          </a:p>
          <a:p>
            <a:r>
              <a:rPr lang="sl-SI" sz="2600" dirty="0"/>
              <a:t>Študijsko območje: 15 merilnih mest (5 izvirov, 4 ponikalnice, 1 površinski tok, 5 kraških jam)</a:t>
            </a:r>
          </a:p>
          <a:p>
            <a:r>
              <a:rPr lang="sl-SI" sz="2600" dirty="0"/>
              <a:t>Vzpostavitev in vzdrževanje mreže; pridobivanje, preverjanje in analiza podatkov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2-10: Pomen stalnega spremljanja fizikalno-kemijskih parametrov vode za razumevanje delovanja kraških vodonosnikov/Kogovšek B., Blatnik M., Petrič M., Ravbar N., Gabrovšek F.</a:t>
            </a: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65900303"/>
              </p:ext>
            </p:extLst>
          </p:nvPr>
        </p:nvGraphicFramePr>
        <p:xfrm>
          <a:off x="590872" y="2132856"/>
          <a:ext cx="8085584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1882552"/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000" dirty="0" smtClean="0"/>
                        <a:t>PREDNOSTI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dirty="0" smtClean="0"/>
                        <a:t>SLABOSTI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dirty="0" smtClean="0"/>
                        <a:t>PRILOŽNOSTI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dirty="0" smtClean="0"/>
                        <a:t>OMEJITVE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Zvezne meritve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Možnost</a:t>
                      </a:r>
                      <a:r>
                        <a:rPr lang="sl-SI" baseline="0" dirty="0" smtClean="0"/>
                        <a:t> okvare, poškodbe, kraje – izguba podatkov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Karakterizacija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Tehnične težave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Kratek časovni interval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Zahtevnost urejanja obsežne baze podatkov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Interpretacija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Fizičen napor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Ogromne</a:t>
                      </a:r>
                      <a:r>
                        <a:rPr lang="sl-SI" baseline="0" dirty="0" smtClean="0"/>
                        <a:t> količine podatkov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Ni</a:t>
                      </a:r>
                      <a:r>
                        <a:rPr lang="sl-SI" baseline="0" dirty="0" smtClean="0"/>
                        <a:t> stika s terenom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Napovedovanje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Težak dostop (jame)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Spomin merilnikov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Upravljanje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Avtonomnost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179</Words>
  <Application>Microsoft Office PowerPoint</Application>
  <PresentationFormat>Diaprojekcija na zaslonu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2-10: Pomen stalnega spremljanja fizikalno-kemijskih parametrov vode za razumevanje delovanja kraških vodonosnikov/Kogovšek B., Blatnik M., Petrič M., Ravbar N., Gabrovšek F.</vt:lpstr>
      <vt:lpstr>2-10: Pomen stalnega spremljanja fizikalno-kemijskih parametrov vode za razumevanje delovanja kraških vodonosnikov/Kogovšek B., Blatnik M., Petrič M., Ravbar N., Gabrovšek F.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cp:lastModifiedBy> </cp:lastModifiedBy>
  <cp:revision>41</cp:revision>
  <dcterms:created xsi:type="dcterms:W3CDTF">2017-03-22T17:34:39Z</dcterms:created>
  <dcterms:modified xsi:type="dcterms:W3CDTF">2017-04-05T17:23:49Z</dcterms:modified>
</cp:coreProperties>
</file>