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BC56F"/>
    <a:srgbClr val="2456A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97829" autoAdjust="0"/>
  </p:normalViewPr>
  <p:slideViewPr>
    <p:cSldViewPr>
      <p:cViewPr varScale="1">
        <p:scale>
          <a:sx n="99" d="100"/>
          <a:sy n="99" d="100"/>
        </p:scale>
        <p:origin x="-102" y="-2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owerpoint-BLAN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l"/>
            <a:r>
              <a:rPr lang="sl-SI" sz="1800" b="1" dirty="0" smtClean="0">
                <a:solidFill>
                  <a:srgbClr val="2456A2"/>
                </a:solidFill>
              </a:rPr>
              <a:t>2-10</a:t>
            </a:r>
            <a:r>
              <a:rPr lang="sl-SI" sz="1800" b="1" dirty="0">
                <a:solidFill>
                  <a:srgbClr val="2456A2"/>
                </a:solidFill>
              </a:rPr>
              <a:t>: Pomen stalnega spremljanja fizikalno-kemijskih parametrov vode za razumevanje delovanja kraških </a:t>
            </a:r>
            <a:r>
              <a:rPr lang="sl-SI" sz="1800" b="1" dirty="0" smtClean="0">
                <a:solidFill>
                  <a:srgbClr val="2456A2"/>
                </a:solidFill>
              </a:rPr>
              <a:t>vodonosnikov/Kogovšek B., Blatnik M., Petrič M., Ravbar N., Gabrovšek F.</a:t>
            </a:r>
            <a:endParaRPr lang="en-US" sz="1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2020776"/>
            <a:ext cx="8229600" cy="4105387"/>
          </a:xfrm>
        </p:spPr>
        <p:txBody>
          <a:bodyPr>
            <a:noAutofit/>
          </a:bodyPr>
          <a:lstStyle/>
          <a:p>
            <a:r>
              <a:rPr lang="sl-SI" sz="2600" dirty="0"/>
              <a:t>Spremljanje FI-KE parametrov vode (H, T, SEP), ponekod vzporedne meritve pretokov</a:t>
            </a:r>
          </a:p>
          <a:p>
            <a:r>
              <a:rPr lang="sl-SI" sz="2600" dirty="0"/>
              <a:t>Samodejni merilniki: v kraških vodonosnikih pomembno zvezno merjenje v kratkih intervalih (urnih, </a:t>
            </a:r>
            <a:r>
              <a:rPr lang="sl-SI" sz="2600" dirty="0" smtClean="0"/>
              <a:t>polurnih) </a:t>
            </a:r>
            <a:r>
              <a:rPr lang="sl-SI" sz="2600" dirty="0"/>
              <a:t>in v različnih točkah sistema</a:t>
            </a:r>
          </a:p>
          <a:p>
            <a:r>
              <a:rPr lang="sl-SI" sz="2600" dirty="0"/>
              <a:t>Študijsko območje: 15 merilnih mest (5 izvirov, 4 ponikalnice, 1 površinski tok, 5 kraških jam)</a:t>
            </a:r>
          </a:p>
          <a:p>
            <a:r>
              <a:rPr lang="sl-SI" sz="2600" dirty="0"/>
              <a:t>Vzpostavitev in vzdrževanje mreže; pridobivanje, preverjanje in analiza podatkov</a:t>
            </a:r>
          </a:p>
        </p:txBody>
      </p:sp>
      <p:sp>
        <p:nvSpPr>
          <p:cNvPr id="8" name="Rectangle 7"/>
          <p:cNvSpPr/>
          <p:nvPr/>
        </p:nvSpPr>
        <p:spPr>
          <a:xfrm>
            <a:off x="457200" y="1457597"/>
            <a:ext cx="40309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sl-SI" sz="2800" b="1" dirty="0">
                <a:solidFill>
                  <a:srgbClr val="FBC56F"/>
                </a:solidFill>
              </a:rPr>
              <a:t>POVZETKI / UGOTOVITVE:</a:t>
            </a:r>
          </a:p>
        </p:txBody>
      </p:sp>
      <p:pic>
        <p:nvPicPr>
          <p:cNvPr id="9" name="Picture 8" descr="LOGO.png"/>
          <p:cNvPicPr>
            <a:picLocks noChangeAspect="1"/>
          </p:cNvPicPr>
          <p:nvPr/>
        </p:nvPicPr>
        <p:blipFill>
          <a:blip r:embed="rId3" cstate="print"/>
          <a:srcRect r="72981" b="23077"/>
          <a:stretch>
            <a:fillRect/>
          </a:stretch>
        </p:blipFill>
        <p:spPr>
          <a:xfrm>
            <a:off x="8172400" y="5877272"/>
            <a:ext cx="720080" cy="75797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owerpoint-BLAN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l"/>
            <a:r>
              <a:rPr lang="sl-SI" sz="1800" b="1" dirty="0">
                <a:solidFill>
                  <a:srgbClr val="2456A2"/>
                </a:solidFill>
              </a:rPr>
              <a:t>2-10: Pomen stalnega spremljanja fizikalno-kemijskih parametrov vode za razumevanje delovanja kraških vodonosnikov/Kogovšek B., Blatnik M., Petrič M., Ravbar N., Gabrovšek F.</a:t>
            </a:r>
            <a:endParaRPr lang="en-US" sz="1800" dirty="0"/>
          </a:p>
        </p:txBody>
      </p:sp>
      <p:sp>
        <p:nvSpPr>
          <p:cNvPr id="8" name="Rectangle 7"/>
          <p:cNvSpPr/>
          <p:nvPr/>
        </p:nvSpPr>
        <p:spPr>
          <a:xfrm>
            <a:off x="457200" y="1457597"/>
            <a:ext cx="61607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sl-SI" sz="2800" b="1" dirty="0">
                <a:solidFill>
                  <a:srgbClr val="FBC56F"/>
                </a:solidFill>
              </a:rPr>
              <a:t>VPRAŠANJA / PREDLOGI ZA RAZPRAVO</a:t>
            </a:r>
            <a:r>
              <a:rPr lang="sl-SI" sz="2800" b="1" dirty="0" smtClean="0">
                <a:solidFill>
                  <a:srgbClr val="FBC56F"/>
                </a:solidFill>
              </a:rPr>
              <a:t>:</a:t>
            </a:r>
            <a:endParaRPr lang="sl-SI" sz="2800" b="1" dirty="0">
              <a:solidFill>
                <a:srgbClr val="FBC56F"/>
              </a:solidFill>
            </a:endParaRPr>
          </a:p>
        </p:txBody>
      </p:sp>
      <p:pic>
        <p:nvPicPr>
          <p:cNvPr id="9" name="Picture 8" descr="LOGO.png"/>
          <p:cNvPicPr>
            <a:picLocks noChangeAspect="1"/>
          </p:cNvPicPr>
          <p:nvPr/>
        </p:nvPicPr>
        <p:blipFill>
          <a:blip r:embed="rId3" cstate="print"/>
          <a:srcRect r="72981" b="23077"/>
          <a:stretch>
            <a:fillRect/>
          </a:stretch>
        </p:blipFill>
        <p:spPr>
          <a:xfrm>
            <a:off x="8172400" y="5877272"/>
            <a:ext cx="720080" cy="757979"/>
          </a:xfrm>
          <a:prstGeom prst="rect">
            <a:avLst/>
          </a:prstGeom>
        </p:spPr>
      </p:pic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065900303"/>
              </p:ext>
            </p:extLst>
          </p:nvPr>
        </p:nvGraphicFramePr>
        <p:xfrm>
          <a:off x="590872" y="2132856"/>
          <a:ext cx="8085584" cy="360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1882552"/>
                <a:gridCol w="2088232"/>
              </a:tblGrid>
              <a:tr h="370840">
                <a:tc>
                  <a:txBody>
                    <a:bodyPr/>
                    <a:lstStyle/>
                    <a:p>
                      <a:r>
                        <a:rPr lang="sl-SI" sz="2000" dirty="0" smtClean="0"/>
                        <a:t>PREDNOSTI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sz="2000" dirty="0" smtClean="0"/>
                        <a:t>SLABOSTI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sz="2000" dirty="0" smtClean="0"/>
                        <a:t>PRILOŽNOSTI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sz="2000" dirty="0" smtClean="0"/>
                        <a:t>OMEJITVE</a:t>
                      </a:r>
                      <a:endParaRPr lang="en-GB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l-SI" dirty="0" smtClean="0"/>
                        <a:t>Zvezne meritve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Možnost</a:t>
                      </a:r>
                      <a:r>
                        <a:rPr lang="sl-SI" baseline="0" dirty="0" smtClean="0"/>
                        <a:t> okvare, poškodbe, kraje – izguba podatkov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Karakterizacija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Tehnične težave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l-SI" dirty="0" smtClean="0"/>
                        <a:t>Kratek časovni interval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Zahtevnost urejanja obsežne baze podatkov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Interpretacija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Fizičen napor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l-SI" dirty="0" smtClean="0"/>
                        <a:t>Ogromne</a:t>
                      </a:r>
                      <a:r>
                        <a:rPr lang="sl-SI" baseline="0" dirty="0" smtClean="0"/>
                        <a:t> količine podatkov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Ni</a:t>
                      </a:r>
                      <a:r>
                        <a:rPr lang="sl-SI" baseline="0" dirty="0" smtClean="0"/>
                        <a:t> stika s terenom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Napovedovanje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Težak dostop (jame)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l-SI" dirty="0" smtClean="0"/>
                        <a:t>Spomin merilnikov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Upravljanje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l-SI" dirty="0" smtClean="0"/>
                        <a:t>Avtonomnost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038487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</TotalTime>
  <Words>179</Words>
  <Application>Microsoft Office PowerPoint</Application>
  <PresentationFormat>Diaprojekcija na zaslonu (4:3)</PresentationFormat>
  <Paragraphs>27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2</vt:i4>
      </vt:variant>
    </vt:vector>
  </HeadingPairs>
  <TitlesOfParts>
    <vt:vector size="3" baseType="lpstr">
      <vt:lpstr>Office Theme</vt:lpstr>
      <vt:lpstr>2-10: Pomen stalnega spremljanja fizikalno-kemijskih parametrov vode za razumevanje delovanja kraških vodonosnikov/Kogovšek B., Blatnik M., Petrič M., Ravbar N., Gabrovšek F.</vt:lpstr>
      <vt:lpstr>2-10: Pomen stalnega spremljanja fizikalno-kemijskih parametrov vode za razumevanje delovanja kraških vodonosnikov/Kogovšek B., Blatnik M., Petrič M., Ravbar N., Gabrovšek F.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</dc:title>
  <cp:lastModifiedBy> </cp:lastModifiedBy>
  <cp:revision>41</cp:revision>
  <dcterms:created xsi:type="dcterms:W3CDTF">2017-03-22T17:34:39Z</dcterms:created>
  <dcterms:modified xsi:type="dcterms:W3CDTF">2017-04-05T17:23:49Z</dcterms:modified>
</cp:coreProperties>
</file>