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63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2-11</a:t>
            </a:r>
            <a:r>
              <a:rPr lang="sl-SI" sz="1800" b="1" dirty="0">
                <a:solidFill>
                  <a:srgbClr val="2456A2"/>
                </a:solidFill>
              </a:rPr>
              <a:t>: Uporaba sledilnih poskusov v procesu upravljanja s kraškimi vodnimi viri v Sloveniji /Petrič M., Ravbar N., Kogovšek J.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0680" y="1833390"/>
            <a:ext cx="8229600" cy="4105387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Na slovenskem krasu opravljenih več kot 250 sledilnih poskusov za ugotavljanje smeri in značilnosti pretakanja podzemne vode.</a:t>
            </a:r>
          </a:p>
          <a:p>
            <a:r>
              <a:rPr lang="sl-SI" dirty="0" smtClean="0"/>
              <a:t>Pomembna metoda za načrtovanje ustreznega varovanja vodnih virov pred onesnaževanjem.</a:t>
            </a:r>
          </a:p>
          <a:p>
            <a:r>
              <a:rPr lang="sl-SI" dirty="0" smtClean="0"/>
              <a:t>Pogoji za uspešno izvedbo poskusa: predhodne hidrogeološke raziskave, natančen načrt dela, spremljanje možnega pojava sledila na širšem območju in v daljšem časovnem obdobju.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864" y="1250078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2-11: Uporaba sledilnih poskusov v procesu upravljanja s kraškimi vodnimi viri v Sloveniji /Petrič M., Ravbar N., Kogovšek J.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sl-SI" dirty="0" smtClean="0"/>
              <a:t>Uporaba rezultatov sledenj v procesu načrtovanja rabe in varovanja kraških vodnih virov.</a:t>
            </a:r>
          </a:p>
          <a:p>
            <a:r>
              <a:rPr lang="sl-SI" dirty="0" smtClean="0"/>
              <a:t>Nadzor nad izvajanjem sledilnih poskusov.</a:t>
            </a:r>
          </a:p>
          <a:p>
            <a:r>
              <a:rPr lang="sl-SI" dirty="0" smtClean="0"/>
              <a:t>Oblikovanje enotne baze rezultatov sledilnih poskusov.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140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2-11: Uporaba sledilnih poskusov v procesu upravljanja s kraškimi vodnimi viri v Sloveniji /Petrič M., Ravbar N., Kogovšek J.</vt:lpstr>
      <vt:lpstr>2-11: Uporaba sledilnih poskusov v procesu upravljanja s kraškimi vodnimi viri v Sloveniji /Petrič M., Ravbar N., Kogovšek J.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37</cp:revision>
  <dcterms:created xsi:type="dcterms:W3CDTF">2017-03-22T17:34:39Z</dcterms:created>
  <dcterms:modified xsi:type="dcterms:W3CDTF">2017-04-05T17:24:06Z</dcterms:modified>
</cp:coreProperties>
</file>