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56F"/>
    <a:srgbClr val="245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400" autoAdjust="0"/>
  </p:normalViewPr>
  <p:slideViewPr>
    <p:cSldViewPr>
      <p:cViewPr>
        <p:scale>
          <a:sx n="79" d="100"/>
          <a:sy n="79" d="100"/>
        </p:scale>
        <p:origin x="-1373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7.4.2017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sz="1800" b="1" dirty="0" smtClean="0">
                <a:solidFill>
                  <a:srgbClr val="2456A2"/>
                </a:solidFill>
              </a:rPr>
              <a:t/>
            </a:r>
            <a:br>
              <a:rPr lang="sl-SI" sz="1800" b="1" dirty="0" smtClean="0">
                <a:solidFill>
                  <a:srgbClr val="2456A2"/>
                </a:solidFill>
              </a:rPr>
            </a:br>
            <a:r>
              <a:rPr lang="sl-SI" sz="2000" b="1" dirty="0" smtClean="0">
                <a:solidFill>
                  <a:srgbClr val="2456A2"/>
                </a:solidFill>
              </a:rPr>
              <a:t>2-12: Uporaba numeričnih modelov toka podzemne vode pri upravljanju s podzemnimi vodami /Čenčur Curk B., Vižintin G., Celarc S., Souvent P.</a:t>
            </a:r>
            <a:r>
              <a:rPr lang="sl-SI" sz="1800" dirty="0" smtClean="0"/>
              <a:t>	</a:t>
            </a:r>
            <a:br>
              <a:rPr lang="sl-SI" sz="1800" dirty="0" smtClean="0"/>
            </a:b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6"/>
            <a:ext cx="8229600" cy="4105387"/>
          </a:xfrm>
        </p:spPr>
        <p:txBody>
          <a:bodyPr>
            <a:normAutofit/>
          </a:bodyPr>
          <a:lstStyle/>
          <a:p>
            <a:r>
              <a:rPr lang="sl-SI" sz="2800" dirty="0" smtClean="0"/>
              <a:t>Razvit sistem ENS je orodje za pomoč pri upravljanju s podzemnimi vodami, konkretno pri odločanju o podeljevanju vodnih pravic za podzemne vode</a:t>
            </a:r>
          </a:p>
          <a:p>
            <a:r>
              <a:rPr lang="sl-SI" sz="2800" dirty="0" smtClean="0"/>
              <a:t>Podatki, uporabljeni v ENS, temeljijo na numeričnih modelih toka podzemne vode za posamezen aluvialni vodonosnik (ocena količin podzemne vode, prostorski prikaz </a:t>
            </a:r>
            <a:r>
              <a:rPr lang="sl-SI" sz="2800" dirty="0" err="1" smtClean="0"/>
              <a:t>hidroizohips</a:t>
            </a:r>
            <a:r>
              <a:rPr lang="sl-SI" sz="2800" dirty="0" smtClean="0"/>
              <a:t> in smeri toka, ocena vplivnih radijev in znižanja zaradi črpanja)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403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49280"/>
            <a:ext cx="1944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LOGOTIP-KS-SLO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9"/>
          <a:stretch>
            <a:fillRect/>
          </a:stretch>
        </p:blipFill>
        <p:spPr bwMode="auto">
          <a:xfrm>
            <a:off x="35843" y="5850641"/>
            <a:ext cx="2447925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6331"/>
          </a:xfrm>
        </p:spPr>
        <p:txBody>
          <a:bodyPr>
            <a:sp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2-12: Uporaba numeričnih modelov toka podzemne vode pri upravljanju s podzemnimi vodami /Čenčur Curk B., Vižintin G., Celarc S., Souvent P.</a:t>
            </a:r>
            <a:endParaRPr lang="en-US" sz="1800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" y="1268760"/>
            <a:ext cx="90311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49280"/>
            <a:ext cx="1944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 descr="LOGOTIP-KS-SLO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9"/>
          <a:stretch>
            <a:fillRect/>
          </a:stretch>
        </p:blipFill>
        <p:spPr bwMode="auto">
          <a:xfrm>
            <a:off x="35843" y="5850641"/>
            <a:ext cx="2447925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2-12: Uporaba numeričnih modelov toka podzemne vode pri upravljanju s podzemnimi vodami /Čenčur Curk B., Vižintin G., Celarc S., Souvent P.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616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VPRAŠANJA / PREDLOGI 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49280"/>
            <a:ext cx="1944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 descr="LOGOTIP-KS-SLO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9"/>
          <a:stretch>
            <a:fillRect/>
          </a:stretch>
        </p:blipFill>
        <p:spPr bwMode="auto">
          <a:xfrm>
            <a:off x="35843" y="5850641"/>
            <a:ext cx="2447925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987909"/>
            <a:ext cx="8712968" cy="4105387"/>
          </a:xfrm>
        </p:spPr>
        <p:txBody>
          <a:bodyPr>
            <a:normAutofit/>
          </a:bodyPr>
          <a:lstStyle/>
          <a:p>
            <a:r>
              <a:rPr lang="sl-SI" sz="2700" dirty="0"/>
              <a:t>Možnosti nadaljnjega razvoja sistema</a:t>
            </a:r>
            <a:r>
              <a:rPr lang="sl-SI" sz="2700" dirty="0" smtClean="0"/>
              <a:t>: vodna </a:t>
            </a:r>
            <a:r>
              <a:rPr lang="sl-SI" sz="2700" dirty="0"/>
              <a:t>dovoljenja </a:t>
            </a:r>
            <a:r>
              <a:rPr lang="sl-SI" sz="2700" dirty="0" smtClean="0"/>
              <a:t>se </a:t>
            </a:r>
            <a:r>
              <a:rPr lang="sl-SI" sz="2700" dirty="0" smtClean="0"/>
              <a:t>lahko v </a:t>
            </a:r>
            <a:r>
              <a:rPr lang="sl-SI" sz="2700" dirty="0"/>
              <a:t>bodočnosti </a:t>
            </a:r>
            <a:r>
              <a:rPr lang="sl-SI" sz="2700" dirty="0" smtClean="0"/>
              <a:t>kombinirajo </a:t>
            </a:r>
            <a:r>
              <a:rPr lang="sl-SI" sz="2700" dirty="0" smtClean="0"/>
              <a:t>z realnimi podatki rabe vode (vodna povračila)</a:t>
            </a:r>
          </a:p>
          <a:p>
            <a:r>
              <a:rPr lang="sl-SI" sz="2700" dirty="0"/>
              <a:t>P</a:t>
            </a:r>
            <a:r>
              <a:rPr lang="sl-SI" sz="2700" dirty="0" smtClean="0"/>
              <a:t>rojekt BOBER – </a:t>
            </a:r>
            <a:r>
              <a:rPr lang="sl-SI" sz="2700" i="1" dirty="0" smtClean="0"/>
              <a:t>Razvoj </a:t>
            </a:r>
            <a:r>
              <a:rPr lang="sl-SI" sz="2700" i="1" dirty="0"/>
              <a:t>ENS </a:t>
            </a:r>
            <a:r>
              <a:rPr lang="sl-SI" sz="2700" i="1" dirty="0" smtClean="0"/>
              <a:t> </a:t>
            </a:r>
            <a:r>
              <a:rPr lang="sl-SI" sz="2700" dirty="0" smtClean="0"/>
              <a:t>(2011-2014) na ARSO: Urad za hidrologijo in stanja okolja &amp; Urad za upravljanje z vodami </a:t>
            </a:r>
            <a:r>
              <a:rPr lang="sl-SI" sz="2700" dirty="0" smtClean="0">
                <a:sym typeface="Wingdings" panose="05000000000000000000" pitchFamily="2" charset="2"/>
              </a:rPr>
              <a:t> i</a:t>
            </a:r>
            <a:r>
              <a:rPr lang="sl-SI" sz="2700" dirty="0" smtClean="0"/>
              <a:t>zziv danes: </a:t>
            </a:r>
            <a:r>
              <a:rPr lang="sl-SI" sz="2700" dirty="0" smtClean="0"/>
              <a:t>skupno upravljanje sistema ARSO/DRSV? Dogovor?</a:t>
            </a:r>
          </a:p>
          <a:p>
            <a:r>
              <a:rPr lang="sl-SI" sz="2700" dirty="0" smtClean="0"/>
              <a:t>Tveganje: neuporaba razvitega sistema</a:t>
            </a:r>
            <a:r>
              <a:rPr lang="sl-SI" sz="2700" smtClean="0"/>
              <a:t>, </a:t>
            </a:r>
            <a:r>
              <a:rPr lang="sl-SI" sz="2700" smtClean="0"/>
              <a:t>ne bo </a:t>
            </a:r>
            <a:r>
              <a:rPr lang="sl-SI" sz="2700" dirty="0" smtClean="0"/>
              <a:t>nadaljnjega razvoja in posodabljanja </a:t>
            </a:r>
            <a:r>
              <a:rPr lang="sl-SI" sz="2700" dirty="0" smtClean="0"/>
              <a:t>vključno s podatki</a:t>
            </a:r>
            <a:endParaRPr lang="sl-SI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881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195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2-12: Uporaba numeričnih modelov toka podzemne vode pri upravljanju s podzemnimi vodami /Čenčur Curk B., Vižintin G., Celarc S., Souvent P.  </vt:lpstr>
      <vt:lpstr>2-12: Uporaba numeričnih modelov toka podzemne vode pri upravljanju s podzemnimi vodami /Čenčur Curk B., Vižintin G., Celarc S., Souvent P.</vt:lpstr>
      <vt:lpstr>2-12: Uporaba numeričnih modelov toka podzemne vode pri upravljanju s podzemnimi vodami /Čenčur Curk B., Vižintin G., Celarc S., Souvent P.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Barbara Čenčur Curk</cp:lastModifiedBy>
  <cp:revision>41</cp:revision>
  <dcterms:created xsi:type="dcterms:W3CDTF">2017-03-22T17:34:39Z</dcterms:created>
  <dcterms:modified xsi:type="dcterms:W3CDTF">2017-04-07T08:47:25Z</dcterms:modified>
</cp:coreProperties>
</file>