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C56F"/>
    <a:srgbClr val="2456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 varScale="1">
        <p:scale>
          <a:sx n="98" d="100"/>
          <a:sy n="98" d="100"/>
        </p:scale>
        <p:origin x="-5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10.4.2017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2-13:Analiza nizkih pretokov na kraških izvirih - primer Vipave /Pavlič U., Brenčič M.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>
            <a:normAutofit fontScale="70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sl-SI" b="1" dirty="0" smtClean="0">
                <a:solidFill>
                  <a:srgbClr val="FBC56F"/>
                </a:solidFill>
              </a:rPr>
              <a:t>Model iztoka iz kraškega vodonosnika: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l-SI" sz="2400" dirty="0" smtClean="0"/>
              <a:t>Uporaba umetnih nevronskih mrež (večslojni </a:t>
            </a:r>
            <a:r>
              <a:rPr lang="sl-SI" sz="2400" dirty="0" err="1" smtClean="0"/>
              <a:t>perceptron</a:t>
            </a:r>
            <a:r>
              <a:rPr lang="sl-SI" sz="2400" dirty="0" smtClean="0"/>
              <a:t>)</a:t>
            </a:r>
          </a:p>
          <a:p>
            <a:pPr>
              <a:buNone/>
            </a:pPr>
            <a:r>
              <a:rPr lang="sl-SI" b="1" dirty="0" smtClean="0">
                <a:solidFill>
                  <a:srgbClr val="FBC56F"/>
                </a:solidFill>
              </a:rPr>
              <a:t>Cilji</a:t>
            </a:r>
            <a:endParaRPr lang="sl-SI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sl-SI" sz="2400" dirty="0" smtClean="0"/>
              <a:t>Preveriti uporabljeno metodologijo pri analizi nizkih pretokov kraških izvirov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l-SI" sz="2400" dirty="0" smtClean="0"/>
              <a:t>Potrditi in ovrednotiti vpliv napajanja vodonosnika iz različnih prispevnih območij </a:t>
            </a:r>
          </a:p>
          <a:p>
            <a:pPr marL="342900" lvl="1" indent="-342900">
              <a:buNone/>
            </a:pPr>
            <a:r>
              <a:rPr lang="sl-SI" sz="2400" b="1" dirty="0" smtClean="0">
                <a:solidFill>
                  <a:srgbClr val="FBC56F"/>
                </a:solidFill>
              </a:rPr>
              <a:t>Rezultati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l-SI" sz="2400" dirty="0" smtClean="0"/>
              <a:t>Največja napaka modela značilna za ekstremne (nizke) vodne razmere; </a:t>
            </a:r>
            <a:r>
              <a:rPr lang="sl-SI" sz="2400" dirty="0" smtClean="0"/>
              <a:t>pristopi za zmanjšanje napake izračuna: sezona, prilagoditev vhodnih parametrov, vpliv frekvence meritev</a:t>
            </a:r>
            <a:endParaRPr lang="sl-SI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sl-SI" sz="2400" dirty="0" smtClean="0"/>
              <a:t>Potrditev napajanja </a:t>
            </a:r>
            <a:r>
              <a:rPr lang="sl-SI" sz="2400" dirty="0" smtClean="0"/>
              <a:t>iz neposrednega (&gt;5mm padavin – Podkraj) in širšega (&gt;20 mm padavin – </a:t>
            </a:r>
            <a:r>
              <a:rPr lang="sl-SI" sz="2400" dirty="0" err="1" smtClean="0"/>
              <a:t>Juršče</a:t>
            </a:r>
            <a:r>
              <a:rPr lang="sl-SI" sz="2400" dirty="0" smtClean="0"/>
              <a:t>) prispevnega zaledja </a:t>
            </a:r>
            <a:r>
              <a:rPr lang="sl-SI" sz="2400" dirty="0" smtClean="0"/>
              <a:t>izvirov Vipave</a:t>
            </a:r>
            <a:endParaRPr lang="sl-SI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sl-SI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sl-SI" sz="2400" dirty="0" smtClean="0"/>
          </a:p>
          <a:p>
            <a:pPr>
              <a:buNone/>
            </a:pPr>
            <a:endParaRPr lang="sl-SI" dirty="0" smtClean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3514326" cy="211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Skupina 23"/>
          <p:cNvGrpSpPr/>
          <p:nvPr/>
        </p:nvGrpSpPr>
        <p:grpSpPr>
          <a:xfrm>
            <a:off x="4716016" y="1124744"/>
            <a:ext cx="3528391" cy="2664296"/>
            <a:chOff x="5076056" y="3356992"/>
            <a:chExt cx="3594907" cy="2772070"/>
          </a:xfrm>
        </p:grpSpPr>
        <p:pic>
          <p:nvPicPr>
            <p:cNvPr id="22" name="Slika 21"/>
            <p:cNvPicPr>
              <a:picLocks noChangeAspect="1"/>
            </p:cNvPicPr>
            <p:nvPr/>
          </p:nvPicPr>
          <p:blipFill>
            <a:blip r:embed="rId5" cstate="print"/>
            <a:srcRect l="26845" t="16975" r="23944" b="15520"/>
            <a:stretch>
              <a:fillRect/>
            </a:stretch>
          </p:blipFill>
          <p:spPr bwMode="auto">
            <a:xfrm>
              <a:off x="5076056" y="3356992"/>
              <a:ext cx="3594907" cy="277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Slika 22"/>
            <p:cNvPicPr/>
            <p:nvPr/>
          </p:nvPicPr>
          <p:blipFill>
            <a:blip r:embed="rId6" cstate="print"/>
            <a:srcRect l="23876" t="65292" r="49857" b="20636"/>
            <a:stretch>
              <a:fillRect/>
            </a:stretch>
          </p:blipFill>
          <p:spPr bwMode="auto">
            <a:xfrm>
              <a:off x="5148064" y="3429000"/>
              <a:ext cx="180020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2-13:Analiza nizkih pretokov na kraških izvirih - primer Vipave /Pavlič U., Brenčič M.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20776"/>
            <a:ext cx="8229600" cy="4105387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Kako v modelu opredeliti nizke vodne </a:t>
            </a:r>
            <a:r>
              <a:rPr lang="sl-SI" dirty="0" smtClean="0"/>
              <a:t>razmere?</a:t>
            </a:r>
            <a:endParaRPr lang="sl-SI" dirty="0" smtClean="0"/>
          </a:p>
          <a:p>
            <a:pPr lvl="1"/>
            <a:r>
              <a:rPr lang="sl-SI" dirty="0" smtClean="0"/>
              <a:t>Nabor vhodnih in izhodnih parametrov modela</a:t>
            </a:r>
          </a:p>
          <a:p>
            <a:pPr lvl="1"/>
            <a:r>
              <a:rPr lang="sl-SI" dirty="0" smtClean="0"/>
              <a:t>Analize radarskih posnetkov padavin </a:t>
            </a:r>
          </a:p>
          <a:p>
            <a:r>
              <a:rPr lang="sl-SI" dirty="0" smtClean="0"/>
              <a:t>Modeliranje z vhodnimi podatki z večjo frekvenco meritev</a:t>
            </a:r>
          </a:p>
          <a:p>
            <a:r>
              <a:rPr lang="sl-SI" dirty="0" smtClean="0"/>
              <a:t>Ovrednotenje napak vhodnih hidroloških in meteoroloških podatkov modela (homogenizacija meteoroloških podatkov, upoštevanje napake </a:t>
            </a:r>
            <a:r>
              <a:rPr lang="sl-SI" dirty="0" err="1" smtClean="0"/>
              <a:t>hidrometričnih</a:t>
            </a:r>
            <a:r>
              <a:rPr lang="sl-SI" dirty="0" smtClean="0"/>
              <a:t> meritev (način meritev, lokacija </a:t>
            </a:r>
            <a:r>
              <a:rPr lang="sl-SI" dirty="0" err="1" smtClean="0"/>
              <a:t>hidrometričnega</a:t>
            </a:r>
            <a:r>
              <a:rPr lang="sl-SI" dirty="0" smtClean="0"/>
              <a:t> profila), upoštevanje napake zaradi umetnih posegov v vodotok (manipulacija vodnih zapornic)</a:t>
            </a:r>
          </a:p>
          <a:p>
            <a:endParaRPr lang="sl-SI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3972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 smtClean="0">
                <a:solidFill>
                  <a:srgbClr val="FBC56F"/>
                </a:solidFill>
              </a:rPr>
              <a:t>PREDLOGI </a:t>
            </a:r>
            <a:r>
              <a:rPr lang="sl-SI" sz="2800" b="1" dirty="0">
                <a:solidFill>
                  <a:srgbClr val="FBC56F"/>
                </a:solidFill>
              </a:rPr>
              <a:t>ZA RAZPRAVO</a:t>
            </a:r>
            <a:r>
              <a:rPr lang="sl-SI" sz="2800" b="1" dirty="0" smtClean="0">
                <a:solidFill>
                  <a:srgbClr val="FBC56F"/>
                </a:solidFill>
              </a:rPr>
              <a:t>:</a:t>
            </a:r>
            <a:endParaRPr lang="sl-SI" sz="28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84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7794</TotalTime>
  <Words>184</Words>
  <Application>Microsoft Office PowerPoint</Application>
  <PresentationFormat>Diaprojekcija na zaslonu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Office Theme</vt:lpstr>
      <vt:lpstr>2-13:Analiza nizkih pretokov na kraških izvirih - primer Vipave /Pavlič U., Brenčič M.</vt:lpstr>
      <vt:lpstr>2-13:Analiza nizkih pretokov na kraških izvirih - primer Vipave /Pavlič U., Brenčič 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Urska Pavlic</cp:lastModifiedBy>
  <cp:revision>68</cp:revision>
  <dcterms:created xsi:type="dcterms:W3CDTF">2017-03-22T17:34:39Z</dcterms:created>
  <dcterms:modified xsi:type="dcterms:W3CDTF">2017-04-10T13:15:21Z</dcterms:modified>
</cp:coreProperties>
</file>