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2-16: Odziv črnega bora in gradna na količino razpoložljive vode v porečju Rižane /Poljanšek S., Levanič 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/>
              <a:t>Pretok Rižane se že nekaj časa značilno zmanjšuje</a:t>
            </a:r>
          </a:p>
          <a:p>
            <a:r>
              <a:rPr lang="sl-SI" dirty="0"/>
              <a:t>Gozd se širi, lesna zaloga povečuje</a:t>
            </a:r>
          </a:p>
          <a:p>
            <a:r>
              <a:rPr lang="sl-SI" dirty="0" err="1"/>
              <a:t>Hidrolabilni</a:t>
            </a:r>
            <a:r>
              <a:rPr lang="sl-SI" dirty="0"/>
              <a:t> hrasti počasi nadomeščajo </a:t>
            </a:r>
            <a:r>
              <a:rPr lang="sl-SI" dirty="0" err="1"/>
              <a:t>hidrostabilne</a:t>
            </a:r>
            <a:r>
              <a:rPr lang="sl-SI" dirty="0"/>
              <a:t> črne bore</a:t>
            </a:r>
            <a:endParaRPr lang="sl-SI" dirty="0">
              <a:solidFill>
                <a:srgbClr val="FF0000"/>
              </a:solidFill>
            </a:endParaRPr>
          </a:p>
          <a:p>
            <a:r>
              <a:rPr lang="sl-SI" dirty="0"/>
              <a:t>Črni bor ima jasen in stabilen odziv na klimatske dejavnike, hrast pa ne.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2-16: Odziv črnega bora in gradna na količino razpoložljive vode v porečju Rižane /Poljanšek S., Levanič 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/>
              <a:t>Potreba po natančnejšem modeliranju evapotranspiracije </a:t>
            </a:r>
          </a:p>
          <a:p>
            <a:r>
              <a:rPr lang="sl-SI" dirty="0"/>
              <a:t>Vključiti meritve ksilemskega toka vode po deblu najbolj pogostih drevesnih vrst</a:t>
            </a:r>
          </a:p>
          <a:p>
            <a:r>
              <a:rPr lang="sl-SI"/>
              <a:t>Ekosistemske storitve - kakšna </a:t>
            </a:r>
            <a:r>
              <a:rPr lang="sl-SI" dirty="0"/>
              <a:t>je pravzaprav funkcija gozda v </a:t>
            </a:r>
            <a:r>
              <a:rPr lang="sl-SI" dirty="0" err="1"/>
              <a:t>vodooskrbi</a:t>
            </a:r>
            <a:r>
              <a:rPr lang="sl-SI" dirty="0"/>
              <a:t>?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116</Words>
  <Application>Microsoft Office PowerPoint</Application>
  <PresentationFormat>Diaprojekcija na zaslonu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2-16: Odziv črnega bora in gradna na količino razpoložljive vode v porečju Rižane /Poljanšek S., Levanič T.</vt:lpstr>
      <vt:lpstr>2-16: Odziv črnega bora in gradna na količino razpoložljive vode v porečju Rižane /Poljanšek S., Levanič 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34</cp:revision>
  <dcterms:created xsi:type="dcterms:W3CDTF">2017-03-22T17:34:39Z</dcterms:created>
  <dcterms:modified xsi:type="dcterms:W3CDTF">2017-04-05T17:24:58Z</dcterms:modified>
</cp:coreProperties>
</file>