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2-17: Trendi temperatur vode v Sloveniji /Draksler A., Frantar P., Savić V., Vertačnik G.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7"/>
            <a:ext cx="7787208" cy="1624247"/>
          </a:xfrm>
        </p:spPr>
        <p:txBody>
          <a:bodyPr>
            <a:normAutofit fontScale="70000" lnSpcReduction="20000"/>
          </a:bodyPr>
          <a:lstStyle/>
          <a:p>
            <a:r>
              <a:rPr lang="sl-SI" dirty="0" smtClean="0"/>
              <a:t>Homogenizacija podatkovnih nizov in izračun linearnih trendov</a:t>
            </a:r>
          </a:p>
          <a:p>
            <a:r>
              <a:rPr lang="sl-SI" dirty="0" smtClean="0"/>
              <a:t>Obdobje: površinske vode 1953–2015, </a:t>
            </a:r>
            <a:r>
              <a:rPr lang="sl-SI" dirty="0"/>
              <a:t>podzemne vode </a:t>
            </a:r>
            <a:r>
              <a:rPr lang="sl-SI" dirty="0" smtClean="0"/>
              <a:t>1969–2015</a:t>
            </a:r>
          </a:p>
          <a:p>
            <a:r>
              <a:rPr lang="sl-SI" dirty="0"/>
              <a:t>Na vseh obravnavanih vodomernih </a:t>
            </a:r>
            <a:r>
              <a:rPr lang="sl-SI" dirty="0" smtClean="0"/>
              <a:t>postajah statistično </a:t>
            </a:r>
            <a:r>
              <a:rPr lang="sl-SI" dirty="0"/>
              <a:t>značilen trend </a:t>
            </a:r>
            <a:r>
              <a:rPr lang="sl-SI" dirty="0" smtClean="0"/>
              <a:t>rasti </a:t>
            </a:r>
            <a:r>
              <a:rPr lang="sl-SI" dirty="0"/>
              <a:t>temperature vode na letni </a:t>
            </a:r>
            <a:r>
              <a:rPr lang="sl-SI" dirty="0" smtClean="0"/>
              <a:t>ravni</a:t>
            </a:r>
            <a:endParaRPr lang="sl-SI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844043"/>
            <a:ext cx="4246774" cy="300313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6763" y="3768451"/>
            <a:ext cx="4353669" cy="3078728"/>
          </a:xfrm>
          <a:prstGeom prst="rect">
            <a:avLst/>
          </a:prstGeom>
        </p:spPr>
      </p:pic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5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179512" y="4073192"/>
            <a:ext cx="1680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Površinske vode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4266400" y="4107741"/>
            <a:ext cx="167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Podzemne vode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2-17: Trendi temperatur vode v Sloveniji /Draksler A., Frantar P., Savić V., Vertačnik G.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sl-SI" dirty="0" smtClean="0"/>
              <a:t>V nadaljevanju ocena temperatur vode do konca 21. stoletja …</a:t>
            </a:r>
          </a:p>
          <a:p>
            <a:r>
              <a:rPr lang="sl-SI" dirty="0" smtClean="0"/>
              <a:t>Vpliv rasti temperatur površinske vode na vodno živalstvo in rastlinstvo …</a:t>
            </a:r>
          </a:p>
          <a:p>
            <a:r>
              <a:rPr lang="sl-SI" dirty="0" smtClean="0"/>
              <a:t>Višje temperature podzemne vode in raba geotermalne energije …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115</Words>
  <Application>Microsoft Office PowerPoint</Application>
  <PresentationFormat>Diaprojekcija na zaslonu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2-17: Trendi temperatur vode v Sloveniji /Draksler A., Frantar P., Savić V., Vertačnik G.</vt:lpstr>
      <vt:lpstr>2-17: Trendi temperatur vode v Sloveniji /Draksler A., Frantar P., Savić V., Vertačnik G.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45</cp:revision>
  <dcterms:created xsi:type="dcterms:W3CDTF">2017-03-22T17:34:39Z</dcterms:created>
  <dcterms:modified xsi:type="dcterms:W3CDTF">2017-04-05T17:55:08Z</dcterms:modified>
</cp:coreProperties>
</file>