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2" r:id="rId2"/>
    <p:sldId id="263" r:id="rId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CC"/>
    <a:srgbClr val="FBC56F"/>
    <a:srgbClr val="2456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00" autoAdjust="0"/>
  </p:normalViewPr>
  <p:slideViewPr>
    <p:cSldViewPr>
      <p:cViewPr varScale="1">
        <p:scale>
          <a:sx n="94" d="100"/>
          <a:sy n="94" d="100"/>
        </p:scale>
        <p:origin x="-2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E7808-052F-4AEF-A00C-D3ECBB085EA6}" type="datetimeFigureOut">
              <a:rPr lang="sl-SI" smtClean="0"/>
              <a:pPr/>
              <a:t>5.4.2017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FDB5D-F1CD-46F9-9C2B-091BDC7E43A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467463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FDB5D-F1CD-46F9-9C2B-091BDC7E43A4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034629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5.4.2017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5.4.2017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5.4.2017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5.4.2017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5.4.2017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5.4.2017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5.4.2017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5.4.2017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5.4.2017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5.4.2017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5.4.2017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45303-C1F4-4631-A7E3-635C4C123EC7}" type="datetimeFigureOut">
              <a:rPr lang="sl-SI" smtClean="0"/>
              <a:pPr/>
              <a:t>5.4.2017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marko.fatur@luz.si" TargetMode="External"/><Relationship Id="rId3" Type="http://schemas.openxmlformats.org/officeDocument/2006/relationships/image" Target="../media/image3.png"/><Relationship Id="rId7" Type="http://schemas.openxmlformats.org/officeDocument/2006/relationships/hyperlink" Target="mailto:kristina.klemen@luz.s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powerpoint-BLAN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73" t="9885" r="13871" b="13685"/>
          <a:stretch/>
        </p:blipFill>
        <p:spPr>
          <a:xfrm>
            <a:off x="211658" y="2085803"/>
            <a:ext cx="2610639" cy="431496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sl-SI" sz="1800" b="1" dirty="0">
                <a:solidFill>
                  <a:srgbClr val="2456A2"/>
                </a:solidFill>
              </a:rPr>
              <a:t>2-18: Korak k celovitemu lokalnemu upravljanju z vodo in vodnim prostorom: primer dobre prakse v občini Log – Dragomer /Klemen K., Fatur M.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457200" y="1412776"/>
            <a:ext cx="4030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l-SI" sz="2800" b="1" dirty="0">
                <a:solidFill>
                  <a:srgbClr val="FBC56F"/>
                </a:solidFill>
              </a:rPr>
              <a:t>POVZETKI / UGOTOVITVE: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 cstate="print"/>
          <a:srcRect r="72981" b="23077"/>
          <a:stretch>
            <a:fillRect/>
          </a:stretch>
        </p:blipFill>
        <p:spPr>
          <a:xfrm>
            <a:off x="8172400" y="5877272"/>
            <a:ext cx="720080" cy="757979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42" t="28965" r="565" b="13634"/>
          <a:stretch/>
        </p:blipFill>
        <p:spPr>
          <a:xfrm rot="5400000">
            <a:off x="2012553" y="2937431"/>
            <a:ext cx="4320351" cy="2597978"/>
          </a:xfrm>
        </p:spPr>
      </p:pic>
      <p:sp>
        <p:nvSpPr>
          <p:cNvPr id="11" name="TextBox 10"/>
          <p:cNvSpPr txBox="1"/>
          <p:nvPr/>
        </p:nvSpPr>
        <p:spPr>
          <a:xfrm>
            <a:off x="3017755" y="5916352"/>
            <a:ext cx="131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VKLJUČENO</a:t>
            </a: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2154356" y="5763884"/>
            <a:ext cx="11480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900" i="1" dirty="0" smtClean="0">
                <a:solidFill>
                  <a:schemeClr val="bg2"/>
                </a:solidFill>
              </a:rPr>
              <a:t>Foto Kristina Klemen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4899212" y="5838160"/>
            <a:ext cx="9861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900" i="1" dirty="0" smtClean="0">
                <a:solidFill>
                  <a:schemeClr val="bg2"/>
                </a:solidFill>
              </a:rPr>
              <a:t>Foto Tanja Krušič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8100" y="5929674"/>
            <a:ext cx="1483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TRAJNOSTNO</a:t>
            </a:r>
            <a:endParaRPr lang="sl-SI" b="1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23" t="2521" r="47812" b="16314"/>
          <a:stretch/>
        </p:blipFill>
        <p:spPr>
          <a:xfrm>
            <a:off x="5534227" y="2074486"/>
            <a:ext cx="2538847" cy="431502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74452" y="5929674"/>
            <a:ext cx="1308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USKLAJENO</a:t>
            </a:r>
            <a:endParaRPr lang="sl-SI" b="1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7321171" y="5638248"/>
            <a:ext cx="13276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900" i="1" dirty="0" smtClean="0">
                <a:solidFill>
                  <a:schemeClr val="bg2"/>
                </a:solidFill>
              </a:rPr>
              <a:t>Zbirni kataster, LUZ, d.d.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sl-SI" sz="1800" b="1" dirty="0">
                <a:solidFill>
                  <a:srgbClr val="2456A2"/>
                </a:solidFill>
              </a:rPr>
              <a:t>2-18: Korak k celovitemu lokalnemu upravljanju z vodo in vodnim prostorom: primer dobre prakse v občini Log – Dragomer /Klemen K., Fatur M.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1560" y="2112391"/>
            <a:ext cx="7560840" cy="4105387"/>
          </a:xfrm>
        </p:spPr>
        <p:txBody>
          <a:bodyPr>
            <a:normAutofit/>
          </a:bodyPr>
          <a:lstStyle/>
          <a:p>
            <a:r>
              <a:rPr lang="sl-SI" dirty="0" smtClean="0"/>
              <a:t>Oblikovanje vodne politike </a:t>
            </a:r>
            <a:r>
              <a:rPr lang="sl-SI" dirty="0"/>
              <a:t>na občinski in/ali regionalni </a:t>
            </a:r>
            <a:r>
              <a:rPr lang="sl-SI" dirty="0" smtClean="0"/>
              <a:t>ravni!</a:t>
            </a:r>
          </a:p>
          <a:p>
            <a:r>
              <a:rPr lang="sl-SI" dirty="0" smtClean="0"/>
              <a:t>PODATKI!</a:t>
            </a:r>
          </a:p>
          <a:p>
            <a:r>
              <a:rPr lang="sl-SI" dirty="0" smtClean="0"/>
              <a:t>EU projekt Water4Cities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1457597"/>
            <a:ext cx="6160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l-SI" sz="2800" b="1" dirty="0">
                <a:solidFill>
                  <a:srgbClr val="FBC56F"/>
                </a:solidFill>
              </a:rPr>
              <a:t>VPRAŠANJA / PREDLOGI ZA RAZPRAVO</a:t>
            </a:r>
            <a:r>
              <a:rPr lang="sl-SI" sz="2800" b="1" dirty="0" smtClean="0">
                <a:solidFill>
                  <a:srgbClr val="FBC56F"/>
                </a:solidFill>
              </a:rPr>
              <a:t>:</a:t>
            </a:r>
            <a:endParaRPr lang="sl-SI" sz="2800" b="1" dirty="0">
              <a:solidFill>
                <a:srgbClr val="FBC56F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 cstate="print"/>
          <a:srcRect r="72981" b="23077"/>
          <a:stretch>
            <a:fillRect/>
          </a:stretch>
        </p:blipFill>
        <p:spPr>
          <a:xfrm>
            <a:off x="8172400" y="5877272"/>
            <a:ext cx="720080" cy="7579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812" y="4318252"/>
            <a:ext cx="1924012" cy="155902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36192" y="5858108"/>
            <a:ext cx="2771712" cy="523220"/>
            <a:chOff x="3452994" y="5796139"/>
            <a:chExt cx="3401792" cy="613811"/>
          </a:xfrm>
        </p:grpSpPr>
        <p:sp>
          <p:nvSpPr>
            <p:cNvPr id="12" name="TextBox 11"/>
            <p:cNvSpPr txBox="1"/>
            <p:nvPr/>
          </p:nvSpPr>
          <p:spPr>
            <a:xfrm>
              <a:off x="3452994" y="5796139"/>
              <a:ext cx="2518020" cy="613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700" dirty="0">
                  <a:solidFill>
                    <a:srgbClr val="E7E6E6">
                      <a:lumMod val="75000"/>
                    </a:srgbClr>
                  </a:solidFill>
                  <a:latin typeface="Calibri light (Body)"/>
                </a:rPr>
                <a:t>This project has received funding from the European Union’s Horizon 2020 research</a:t>
              </a:r>
              <a:r>
                <a:rPr lang="el-GR" sz="700" dirty="0">
                  <a:solidFill>
                    <a:srgbClr val="E7E6E6">
                      <a:lumMod val="75000"/>
                    </a:srgbClr>
                  </a:solidFill>
                  <a:latin typeface="Calibri light (Body)"/>
                </a:rPr>
                <a:t> </a:t>
              </a:r>
              <a:r>
                <a:rPr lang="en-US" sz="700" dirty="0">
                  <a:solidFill>
                    <a:srgbClr val="E7E6E6">
                      <a:lumMod val="75000"/>
                    </a:srgbClr>
                  </a:solidFill>
                  <a:latin typeface="Calibri light (Body)"/>
                </a:rPr>
                <a:t>and innovation </a:t>
              </a:r>
              <a:r>
                <a:rPr lang="en-US" sz="700" dirty="0" smtClean="0">
                  <a:solidFill>
                    <a:srgbClr val="E7E6E6">
                      <a:lumMod val="75000"/>
                    </a:srgbClr>
                  </a:solidFill>
                  <a:latin typeface="Calibri light (Body)"/>
                </a:rPr>
                <a:t>programme </a:t>
              </a:r>
              <a:r>
                <a:rPr lang="en-US" sz="700" dirty="0">
                  <a:solidFill>
                    <a:srgbClr val="E7E6E6">
                      <a:lumMod val="75000"/>
                    </a:srgbClr>
                  </a:solidFill>
                  <a:latin typeface="Calibri light (Body)"/>
                </a:rPr>
                <a:t>under grant agreement </a:t>
              </a:r>
              <a:r>
                <a:rPr lang="en-US" sz="700" dirty="0" smtClean="0">
                  <a:solidFill>
                    <a:srgbClr val="E7E6E6">
                      <a:lumMod val="75000"/>
                    </a:srgbClr>
                  </a:solidFill>
                  <a:latin typeface="Calibri light (Body)"/>
                </a:rPr>
                <a:t>No</a:t>
              </a:r>
              <a:r>
                <a:rPr lang="el-GR" sz="700" dirty="0" smtClean="0">
                  <a:solidFill>
                    <a:srgbClr val="E7E6E6">
                      <a:lumMod val="75000"/>
                    </a:srgbClr>
                  </a:solidFill>
                  <a:latin typeface="Calibri light (Body)"/>
                </a:rPr>
                <a:t> </a:t>
              </a:r>
              <a:r>
                <a:rPr lang="el-GR" sz="700" dirty="0">
                  <a:solidFill>
                    <a:srgbClr val="E7E6E6">
                      <a:lumMod val="75000"/>
                    </a:srgbClr>
                  </a:solidFill>
                  <a:latin typeface="Calibri light (Body)"/>
                </a:rPr>
                <a:t>734409 </a:t>
              </a:r>
              <a:r>
                <a:rPr lang="en-US" sz="700" dirty="0">
                  <a:solidFill>
                    <a:srgbClr val="E7E6E6">
                      <a:lumMod val="75000"/>
                    </a:srgbClr>
                  </a:solidFill>
                  <a:latin typeface="Calibri light (Body)"/>
                </a:rPr>
                <a:t>WATER4CITIES</a:t>
              </a:r>
              <a:endParaRPr lang="el-GR" sz="700" dirty="0">
                <a:solidFill>
                  <a:srgbClr val="E7E6E6">
                    <a:lumMod val="75000"/>
                  </a:srgbClr>
                </a:solidFill>
                <a:latin typeface="Calibri light (Body)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00310" y="5853590"/>
              <a:ext cx="754476" cy="507831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876" y="3284984"/>
            <a:ext cx="1475053" cy="1330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4168" y="4786658"/>
            <a:ext cx="2296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dirty="0" err="1" smtClean="0">
                <a:hlinkClick r:id="rId7"/>
              </a:rPr>
              <a:t>kristina.klemen@luz.si</a:t>
            </a:r>
            <a:endParaRPr lang="sl-SI" dirty="0" smtClean="0"/>
          </a:p>
          <a:p>
            <a:pPr algn="r"/>
            <a:r>
              <a:rPr lang="sl-SI" dirty="0" err="1" smtClean="0">
                <a:hlinkClick r:id="rId8"/>
              </a:rPr>
              <a:t>marko.fatur@luz.si</a:t>
            </a: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xmlns="" val="20384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120</Words>
  <Application>Microsoft Office PowerPoint</Application>
  <PresentationFormat>Diaprojekcija na zaslonu (4:3)</PresentationFormat>
  <Paragraphs>17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3" baseType="lpstr">
      <vt:lpstr>Office Theme</vt:lpstr>
      <vt:lpstr>2-18: Korak k celovitemu lokalnemu upravljanju z vodo in vodnim prostorom: primer dobre prakse v občini Log – Dragomer /Klemen K., Fatur M.</vt:lpstr>
      <vt:lpstr>2-18: Korak k celovitemu lokalnemu upravljanju z vodo in vodnim prostorom: primer dobre prakse v občini Log – Dragomer /Klemen K., Fatur M.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</dc:title>
  <dc:creator>dani</dc:creator>
  <cp:lastModifiedBy> </cp:lastModifiedBy>
  <cp:revision>47</cp:revision>
  <dcterms:created xsi:type="dcterms:W3CDTF">2017-03-22T17:34:39Z</dcterms:created>
  <dcterms:modified xsi:type="dcterms:W3CDTF">2017-04-05T17:25:45Z</dcterms:modified>
</cp:coreProperties>
</file>