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56A2"/>
    <a:srgbClr val="FBC5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 varScale="1">
        <p:scale>
          <a:sx n="97" d="100"/>
          <a:sy n="97" d="100"/>
        </p:scale>
        <p:origin x="167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0F2315-BF5F-47B5-898B-5CE5D5BF1AD6}" type="datetimeFigureOut">
              <a:rPr lang="sl-SI" smtClean="0"/>
              <a:t>12.4.2017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933F3-35E1-4B43-9E0E-0AF8DE5A42E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45515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8933F3-35E1-4B43-9E0E-0AF8DE5A42EE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59512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12.4.2017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hyperlink" Target="http://www.mop.gov.si/si/delovna_podrocja/voda/nacrt_upravljanja_voda/#c18222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2-19: Priprava usmeritev za prihodnje upravljanje spodnje Drave – rezultat projekta LIVEDRAVA /Kovačič A., Mićić T.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2544" y="5209318"/>
            <a:ext cx="8355880" cy="164868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sl-SI" sz="7200" dirty="0"/>
              <a:t> </a:t>
            </a:r>
            <a:r>
              <a:rPr lang="en-GB" sz="7200" dirty="0">
                <a:hlinkClick r:id="rId4"/>
              </a:rPr>
              <a:t>http://www.mop.gov.si/si/delovna_podrocja/voda/nacrt_upravljanja_voda/#</a:t>
            </a:r>
            <a:r>
              <a:rPr lang="en-GB" sz="7200" dirty="0" smtClean="0">
                <a:hlinkClick r:id="rId4"/>
              </a:rPr>
              <a:t>c18222</a:t>
            </a:r>
            <a:endParaRPr lang="sl-SI" sz="7200" dirty="0" smtClean="0"/>
          </a:p>
          <a:p>
            <a:pPr marL="0" indent="0" algn="ctr">
              <a:buNone/>
            </a:pPr>
            <a:endParaRPr lang="sl-SI" sz="7200" dirty="0"/>
          </a:p>
          <a:p>
            <a:r>
              <a:rPr lang="sl-SI" sz="9600" dirty="0"/>
              <a:t>Primer dobre prakse opredeljevanja programa </a:t>
            </a:r>
            <a:r>
              <a:rPr lang="sl-SI" sz="9600" dirty="0"/>
              <a:t>ukrepov, ki so usklajeni med posameznimi deležniki, učinkoviti in izvedljivi na terenu </a:t>
            </a:r>
            <a:endParaRPr lang="sl-SI" sz="9600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5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pic>
        <p:nvPicPr>
          <p:cNvPr id="10" name="Slika 9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872" y="2050228"/>
            <a:ext cx="4319376" cy="3096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lika 10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4" y="2047009"/>
            <a:ext cx="4334880" cy="309611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Straight Arrow Connector 56"/>
          <p:cNvCxnSpPr/>
          <p:nvPr/>
        </p:nvCxnSpPr>
        <p:spPr>
          <a:xfrm flipV="1">
            <a:off x="4399968" y="3568836"/>
            <a:ext cx="366904" cy="4180"/>
          </a:xfrm>
          <a:prstGeom prst="straightConnector1">
            <a:avLst/>
          </a:prstGeom>
          <a:noFill/>
          <a:ln w="38100" cap="flat" cmpd="sng" algn="ctr">
            <a:solidFill>
              <a:srgbClr val="4F81BD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2-19: Priprava usmeritev za prihodnje upravljanje spodnje Drave – rezultat projekta LIVEDRAVA /Kovačič A., Mićić </a:t>
            </a:r>
            <a:r>
              <a:rPr lang="sl-SI" sz="1800" b="1" dirty="0" smtClean="0">
                <a:solidFill>
                  <a:srgbClr val="2456A2"/>
                </a:solidFill>
              </a:rPr>
              <a:t>T.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2840" y="2366715"/>
            <a:ext cx="8229600" cy="4105387"/>
          </a:xfrm>
        </p:spPr>
        <p:txBody>
          <a:bodyPr>
            <a:normAutofit/>
          </a:bodyPr>
          <a:lstStyle/>
          <a:p>
            <a:r>
              <a:rPr lang="sl-SI" sz="2800" dirty="0"/>
              <a:t>Podrobni načrti upravljanja voda -  znatno večja možnost doseganja </a:t>
            </a:r>
            <a:r>
              <a:rPr lang="sl-SI" sz="2800" dirty="0" err="1"/>
              <a:t>okoljskih</a:t>
            </a:r>
            <a:r>
              <a:rPr lang="sl-SI" sz="2800" dirty="0"/>
              <a:t> ciljev, izdaten prihranek časa in občutno zmanjšanje možnosti konfliktov med nosilci urejanja prostora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100</Words>
  <Application>Microsoft Office PowerPoint</Application>
  <PresentationFormat>Diaprojekcija na zaslonu (4:3)</PresentationFormat>
  <Paragraphs>9</Paragraphs>
  <Slides>2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2-19: Priprava usmeritev za prihodnje upravljanje spodnje Drave – rezultat projekta LIVEDRAVA /Kovačič A., Mićić T.</vt:lpstr>
      <vt:lpstr>2-19: Priprava usmeritev za prihodnje upravljanje spodnje Drave – rezultat projekta LIVEDRAVA /Kovačič A., Mićić T.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Alenka Kovačič</cp:lastModifiedBy>
  <cp:revision>41</cp:revision>
  <dcterms:created xsi:type="dcterms:W3CDTF">2017-03-22T17:34:39Z</dcterms:created>
  <dcterms:modified xsi:type="dcterms:W3CDTF">2017-04-12T09:51:10Z</dcterms:modified>
</cp:coreProperties>
</file>