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 varScale="1">
        <p:scale>
          <a:sx n="94" d="100"/>
          <a:sy n="94" d="100"/>
        </p:scale>
        <p:origin x="-2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6.4.2017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6" Type="http://schemas.openxmlformats.org/officeDocument/2006/relationships/image" Target="../media/image4.png"/><Relationship Id="rId5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3-01: </a:t>
            </a:r>
            <a:r>
              <a:rPr lang="sl-SI" sz="1800" b="1" dirty="0" err="1" smtClean="0">
                <a:solidFill>
                  <a:srgbClr val="2456A2"/>
                </a:solidFill>
              </a:rPr>
              <a:t>Vodnobilančni</a:t>
            </a:r>
            <a:r>
              <a:rPr lang="sl-SI" sz="1800" b="1" dirty="0" smtClean="0">
                <a:solidFill>
                  <a:srgbClr val="2456A2"/>
                </a:solidFill>
              </a:rPr>
              <a:t> model </a:t>
            </a:r>
            <a:r>
              <a:rPr lang="sl-SI" sz="1800" b="1" dirty="0" err="1" smtClean="0">
                <a:solidFill>
                  <a:srgbClr val="2456A2"/>
                </a:solidFill>
              </a:rPr>
              <a:t>mGROWA</a:t>
            </a:r>
            <a:r>
              <a:rPr lang="sl-SI" sz="1800" b="1" dirty="0" smtClean="0">
                <a:solidFill>
                  <a:srgbClr val="2456A2"/>
                </a:solidFill>
              </a:rPr>
              <a:t>-SI  /Frantar P., </a:t>
            </a:r>
            <a:r>
              <a:rPr lang="sl-SI" sz="1800" b="1" dirty="0" err="1" smtClean="0">
                <a:solidFill>
                  <a:srgbClr val="2456A2"/>
                </a:solidFill>
              </a:rPr>
              <a:t>Andjelov</a:t>
            </a:r>
            <a:r>
              <a:rPr lang="sl-SI" sz="1800" b="1" dirty="0" smtClean="0">
                <a:solidFill>
                  <a:srgbClr val="2456A2"/>
                </a:solidFill>
              </a:rPr>
              <a:t> M., Uhan J., </a:t>
            </a:r>
            <a:r>
              <a:rPr lang="sl-SI" sz="1800" b="1" dirty="0" err="1" smtClean="0">
                <a:solidFill>
                  <a:srgbClr val="2456A2"/>
                </a:solidFill>
              </a:rPr>
              <a:t>Herrmann</a:t>
            </a:r>
            <a:r>
              <a:rPr lang="sl-SI" sz="1800" b="1" dirty="0" smtClean="0">
                <a:solidFill>
                  <a:srgbClr val="2456A2"/>
                </a:solidFill>
              </a:rPr>
              <a:t> </a:t>
            </a:r>
            <a:r>
              <a:rPr lang="sl-SI" sz="1800" b="1" dirty="0" smtClean="0">
                <a:solidFill>
                  <a:srgbClr val="2456A2"/>
                </a:solidFill>
              </a:rPr>
              <a:t>F</a:t>
            </a:r>
            <a:r>
              <a:rPr lang="sl-SI" sz="1800" b="1" dirty="0" smtClean="0">
                <a:solidFill>
                  <a:srgbClr val="2456A2"/>
                </a:solidFill>
              </a:rPr>
              <a:t>., </a:t>
            </a:r>
            <a:r>
              <a:rPr lang="sl-SI" sz="1800" b="1" dirty="0" err="1" smtClean="0">
                <a:solidFill>
                  <a:srgbClr val="2456A2"/>
                </a:solidFill>
              </a:rPr>
              <a:t>Wendland</a:t>
            </a:r>
            <a:r>
              <a:rPr lang="sl-SI" sz="1800" b="1" dirty="0" smtClean="0">
                <a:solidFill>
                  <a:srgbClr val="2456A2"/>
                </a:solidFill>
              </a:rPr>
              <a:t> F.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312" y="1051805"/>
            <a:ext cx="8229600" cy="4105387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Sodelovanje ARSO - FZJ</a:t>
            </a:r>
          </a:p>
          <a:p>
            <a:r>
              <a:rPr lang="sl-SI" sz="2400" dirty="0" smtClean="0"/>
              <a:t>regionalni </a:t>
            </a:r>
            <a:r>
              <a:rPr lang="sl-SI" sz="2400" dirty="0" err="1" smtClean="0"/>
              <a:t>vodnobilančni</a:t>
            </a:r>
            <a:r>
              <a:rPr lang="sl-SI" sz="2400" dirty="0" smtClean="0"/>
              <a:t> model mGROWA</a:t>
            </a:r>
          </a:p>
          <a:p>
            <a:r>
              <a:rPr lang="sl-SI" sz="2400" dirty="0" smtClean="0"/>
              <a:t>mesečni in dnevni rezultati</a:t>
            </a:r>
          </a:p>
          <a:p>
            <a:endParaRPr lang="en-US" sz="2800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6" name="Picture 2" descr="Slika1_Kov_mG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63768"/>
            <a:ext cx="6024911" cy="41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3-01: </a:t>
            </a:r>
            <a:r>
              <a:rPr lang="sl-SI" sz="1800" b="1" dirty="0" err="1">
                <a:solidFill>
                  <a:srgbClr val="2456A2"/>
                </a:solidFill>
              </a:rPr>
              <a:t>Vodnobilančni</a:t>
            </a:r>
            <a:r>
              <a:rPr lang="sl-SI" sz="1800" b="1" dirty="0">
                <a:solidFill>
                  <a:srgbClr val="2456A2"/>
                </a:solidFill>
              </a:rPr>
              <a:t> model </a:t>
            </a:r>
            <a:r>
              <a:rPr lang="sl-SI" sz="1800" b="1" dirty="0" err="1">
                <a:solidFill>
                  <a:srgbClr val="2456A2"/>
                </a:solidFill>
              </a:rPr>
              <a:t>mGROWA</a:t>
            </a:r>
            <a:r>
              <a:rPr lang="sl-SI" sz="1800" b="1" dirty="0">
                <a:solidFill>
                  <a:srgbClr val="2456A2"/>
                </a:solidFill>
              </a:rPr>
              <a:t>-SI </a:t>
            </a:r>
            <a:r>
              <a:rPr lang="sl-SI" sz="1800" b="1" dirty="0" smtClean="0">
                <a:solidFill>
                  <a:srgbClr val="2456A2"/>
                </a:solidFill>
              </a:rPr>
              <a:t> /</a:t>
            </a:r>
            <a:r>
              <a:rPr lang="sl-SI" sz="1800" b="1" dirty="0">
                <a:solidFill>
                  <a:srgbClr val="2456A2"/>
                </a:solidFill>
              </a:rPr>
              <a:t>Frantar P., </a:t>
            </a:r>
            <a:r>
              <a:rPr lang="sl-SI" sz="1800" b="1" dirty="0" err="1">
                <a:solidFill>
                  <a:srgbClr val="2456A2"/>
                </a:solidFill>
              </a:rPr>
              <a:t>Andjelov</a:t>
            </a:r>
            <a:r>
              <a:rPr lang="sl-SI" sz="1800" b="1" dirty="0">
                <a:solidFill>
                  <a:srgbClr val="2456A2"/>
                </a:solidFill>
              </a:rPr>
              <a:t> M., Uhan J., </a:t>
            </a:r>
            <a:r>
              <a:rPr lang="sl-SI" sz="1800" b="1" dirty="0" err="1">
                <a:solidFill>
                  <a:srgbClr val="2456A2"/>
                </a:solidFill>
              </a:rPr>
              <a:t>Herrmann</a:t>
            </a:r>
            <a:r>
              <a:rPr lang="sl-SI" sz="1800" b="1" dirty="0">
                <a:solidFill>
                  <a:srgbClr val="2456A2"/>
                </a:solidFill>
              </a:rPr>
              <a:t> F., </a:t>
            </a:r>
            <a:r>
              <a:rPr lang="sl-SI" sz="1800" b="1" dirty="0" err="1">
                <a:solidFill>
                  <a:srgbClr val="2456A2"/>
                </a:solidFill>
              </a:rPr>
              <a:t>Wendland</a:t>
            </a:r>
            <a:r>
              <a:rPr lang="sl-SI" sz="1800" b="1" dirty="0">
                <a:solidFill>
                  <a:srgbClr val="2456A2"/>
                </a:solidFill>
              </a:rPr>
              <a:t> F.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51520" y="1459823"/>
            <a:ext cx="83342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600" b="1" dirty="0" smtClean="0">
                <a:solidFill>
                  <a:srgbClr val="FBC56F"/>
                </a:solidFill>
              </a:rPr>
              <a:t>PRIMER REZULTATOV PRIMANJKLJAJA VODE V TLEH / PRSTI</a:t>
            </a:r>
            <a:endParaRPr lang="sl-SI" sz="26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2" name="SWD20120415do091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0442" y="1945309"/>
            <a:ext cx="7341958" cy="550646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GIS rezultati </a:t>
            </a:r>
            <a:r>
              <a:rPr lang="sl-SI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velika možnost uporabe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932040" y="2508488"/>
            <a:ext cx="18722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38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68</Words>
  <Application>Microsoft Office PowerPoint</Application>
  <PresentationFormat>Diaprojekcija na zaslonu (4:3)</PresentationFormat>
  <Paragraphs>7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3-01: Vodnobilančni model mGROWA-SI  /Frantar P., Andjelov M., Uhan J., Herrmann F., Wendland F.</vt:lpstr>
      <vt:lpstr>3-01: Vodnobilančni model mGROWA-SI  /Frantar P., Andjelov M., Uhan J., Herrmann F., Wendland F.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 </cp:lastModifiedBy>
  <cp:revision>46</cp:revision>
  <dcterms:created xsi:type="dcterms:W3CDTF">2017-03-22T17:34:39Z</dcterms:created>
  <dcterms:modified xsi:type="dcterms:W3CDTF">2017-04-06T18:25:56Z</dcterms:modified>
</cp:coreProperties>
</file>