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3-02: </a:t>
            </a:r>
            <a:r>
              <a:rPr lang="sl-SI" sz="1800" b="1" dirty="0">
                <a:solidFill>
                  <a:srgbClr val="2456A2"/>
                </a:solidFill>
              </a:rPr>
              <a:t>Pomen ekosistemov, odvisnih od podzemne vode pri določitvi količinskega stanja podzemnih voda v Sloveniji /Janža M., Šram D., Mezga K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br>
              <a:rPr lang="sl-SI" sz="1800" b="1" dirty="0" smtClean="0">
                <a:solidFill>
                  <a:srgbClr val="2456A2"/>
                </a:solidFill>
              </a:rPr>
            </a:b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7"/>
            <a:ext cx="8219256" cy="4360552"/>
          </a:xfrm>
        </p:spPr>
        <p:txBody>
          <a:bodyPr>
            <a:normAutofit fontScale="92500" lnSpcReduction="20000"/>
          </a:bodyPr>
          <a:lstStyle/>
          <a:p>
            <a:r>
              <a:rPr lang="sl-SI" dirty="0"/>
              <a:t>Stanje ohranjenosti ekosistemov, odvisnih od podzemne vode je </a:t>
            </a:r>
            <a:r>
              <a:rPr lang="sl-SI" dirty="0" smtClean="0"/>
              <a:t>eden od kriterijev </a:t>
            </a:r>
            <a:r>
              <a:rPr lang="sl-SI" dirty="0"/>
              <a:t>za </a:t>
            </a:r>
            <a:r>
              <a:rPr lang="sl-SI" dirty="0" smtClean="0"/>
              <a:t>oceno količinskega stanja </a:t>
            </a:r>
            <a:r>
              <a:rPr lang="sl-SI" dirty="0"/>
              <a:t>vodnih teles podzemnih voda</a:t>
            </a:r>
          </a:p>
          <a:p>
            <a:r>
              <a:rPr lang="sl-SI" smtClean="0"/>
              <a:t>Razvita </a:t>
            </a:r>
            <a:r>
              <a:rPr lang="sl-SI" dirty="0"/>
              <a:t>dva različna pristopa ocene potrebnih količin podzemnih voda za ohranjanje gozdnih habitatov na aluvialnih vodonosnikih (12) in habitatov dvoživk ter mehkužcev na kraških območjih (35)</a:t>
            </a:r>
          </a:p>
          <a:p>
            <a:r>
              <a:rPr lang="sl-SI" dirty="0"/>
              <a:t>T</a:t>
            </a:r>
            <a:r>
              <a:rPr lang="sl-SI" dirty="0" smtClean="0"/>
              <a:t>a </a:t>
            </a:r>
            <a:r>
              <a:rPr lang="sl-SI" dirty="0"/>
              <a:t>količina </a:t>
            </a:r>
            <a:r>
              <a:rPr lang="sl-SI" dirty="0" smtClean="0"/>
              <a:t>znaša od </a:t>
            </a:r>
            <a:r>
              <a:rPr lang="sl-SI" dirty="0"/>
              <a:t>0,1 % do 12,4 % obnovljivih količin podzemnih voda </a:t>
            </a:r>
          </a:p>
          <a:p>
            <a:endParaRPr lang="sl-SI" dirty="0"/>
          </a:p>
          <a:p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3-02: </a:t>
            </a:r>
            <a:r>
              <a:rPr lang="sl-SI" sz="1800" b="1" dirty="0">
                <a:solidFill>
                  <a:srgbClr val="2456A2"/>
                </a:solidFill>
              </a:rPr>
              <a:t>Pomen ekosistemov, odvisnih od podzemne vode pri določitvi količinskega stanja podzemnih voda v Sloveniji /Janža M., Šram D., Mezga K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br>
              <a:rPr lang="sl-SI" sz="1800" b="1" dirty="0" smtClean="0">
                <a:solidFill>
                  <a:srgbClr val="2456A2"/>
                </a:solidFill>
              </a:rPr>
            </a:b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/>
          </a:bodyPr>
          <a:lstStyle/>
          <a:p>
            <a:r>
              <a:rPr lang="sl-SI" dirty="0"/>
              <a:t>Prva tovrstna ocena na celotnem območju države</a:t>
            </a:r>
          </a:p>
          <a:p>
            <a:r>
              <a:rPr lang="sl-SI" dirty="0"/>
              <a:t>Izvedena na ravni vodnih teles podzemne vode in letnih povprečij časovnih spremenljivk </a:t>
            </a:r>
          </a:p>
          <a:p>
            <a:r>
              <a:rPr lang="sl-SI" dirty="0"/>
              <a:t>Izhodiščni podatki za oceno so rezultati </a:t>
            </a:r>
            <a:r>
              <a:rPr lang="sl-SI" dirty="0" err="1"/>
              <a:t>vodnobilančnega</a:t>
            </a:r>
            <a:r>
              <a:rPr lang="sl-SI" dirty="0"/>
              <a:t> modela GROWA-SI (30) </a:t>
            </a:r>
          </a:p>
          <a:p>
            <a:r>
              <a:rPr lang="sl-SI" dirty="0"/>
              <a:t>Na razpolago malo podatkov o dejanskih potrebah obravnavanih habitatnih tipov po podzemni vodi </a:t>
            </a:r>
          </a:p>
          <a:p>
            <a:endParaRPr lang="sl-SI" dirty="0" smtClean="0"/>
          </a:p>
          <a:p>
            <a:endParaRPr lang="en-US" dirty="0"/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10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38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171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3-02: Pomen ekosistemov, odvisnih od podzemne vode pri določitvi količinskega stanja podzemnih voda v Sloveniji /Janža M., Šram D., Mezga K. </vt:lpstr>
      <vt:lpstr>3-02: Pomen ekosistemov, odvisnih od podzemne vode pri določitvi količinskega stanja podzemnih voda v Sloveniji /Janža M., Šram D., Mezga K.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42</cp:revision>
  <dcterms:created xsi:type="dcterms:W3CDTF">2017-03-22T17:34:39Z</dcterms:created>
  <dcterms:modified xsi:type="dcterms:W3CDTF">2017-04-05T17:27:25Z</dcterms:modified>
</cp:coreProperties>
</file>