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94" d="100"/>
          <a:sy n="94" d="100"/>
        </p:scale>
        <p:origin x="-2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3-03: Vodotoki – hidrološke naravne vrednote in posegi na njih /Tomažič M., Dobravc M. 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/>
          <a:lstStyle/>
          <a:p>
            <a:r>
              <a:rPr lang="sl-SI" dirty="0" smtClean="0"/>
              <a:t>Vodotoki le ena od dvanajstih zvrsti </a:t>
            </a:r>
            <a:r>
              <a:rPr lang="sl-SI" dirty="0"/>
              <a:t>n</a:t>
            </a:r>
            <a:r>
              <a:rPr lang="sl-SI" dirty="0" smtClean="0"/>
              <a:t>aravnih vrednot</a:t>
            </a:r>
          </a:p>
          <a:p>
            <a:r>
              <a:rPr lang="sl-SI" dirty="0" smtClean="0"/>
              <a:t>Hidrološke lastnosti se izražajo ob pestrih </a:t>
            </a:r>
            <a:r>
              <a:rPr lang="sl-SI" dirty="0" err="1" smtClean="0"/>
              <a:t>hidromorfoloških</a:t>
            </a:r>
            <a:r>
              <a:rPr lang="sl-SI" dirty="0" smtClean="0"/>
              <a:t> lastnostih vodotokov</a:t>
            </a:r>
          </a:p>
          <a:p>
            <a:r>
              <a:rPr lang="sl-SI"/>
              <a:t>Neposredni in posredni posegi</a:t>
            </a:r>
          </a:p>
          <a:p>
            <a:r>
              <a:rPr lang="sl-SI" smtClean="0"/>
              <a:t>Vpliv </a:t>
            </a:r>
            <a:r>
              <a:rPr lang="sl-SI" dirty="0" smtClean="0"/>
              <a:t>posega na vodotok posamezno (točkovno ali linijsko) ter kumulativni vpliv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3-03: Vodotoki – hidrološke naravne vrednote in posegi na njih /Tomažič M., Dobravc M.  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/>
          <a:lstStyle/>
          <a:p>
            <a:r>
              <a:rPr lang="sl-SI" dirty="0" smtClean="0"/>
              <a:t>Sodelovanje inštitucij že  pri načrtovanju (NUV, letni programi ARSO, posegi kmetijstva, infrastrukture, raba naravnih vrednot …)</a:t>
            </a:r>
          </a:p>
          <a:p>
            <a:r>
              <a:rPr lang="sl-SI" dirty="0" smtClean="0"/>
              <a:t>Kratkoročnost posegov, čim hitrejša rešitev (brez tehtnega premisleka, brez celovitega pogleda)</a:t>
            </a:r>
          </a:p>
          <a:p>
            <a:r>
              <a:rPr lang="sl-SI" dirty="0" smtClean="0"/>
              <a:t>Domino efekt (verižna reakcija)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122</Words>
  <Application>Microsoft Office PowerPoint</Application>
  <PresentationFormat>Diaprojekcija na zaslonu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3-03: Vodotoki – hidrološke naravne vrednote in posegi na njih /Tomažič M., Dobravc M. </vt:lpstr>
      <vt:lpstr>3-03: Vodotoki – hidrološke naravne vrednote in posegi na njih /Tomažič M., Dobravc M.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36</cp:revision>
  <dcterms:created xsi:type="dcterms:W3CDTF">2017-03-22T17:34:39Z</dcterms:created>
  <dcterms:modified xsi:type="dcterms:W3CDTF">2017-04-05T17:57:56Z</dcterms:modified>
</cp:coreProperties>
</file>