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ara Debeljak" initials="BD" lastIdx="6" clrIdx="0">
    <p:extLst>
      <p:ext uri="{19B8F6BF-5375-455C-9EA6-DF929625EA0E}">
        <p15:presenceInfo xmlns:p15="http://schemas.microsoft.com/office/powerpoint/2012/main" xmlns="" userId="S-1-5-21-343818398-1004336348-1177238915-62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2F3C1-5E11-47C7-84D5-F11AA0D96038}" type="datetimeFigureOut">
              <a:rPr lang="en-GB" smtClean="0"/>
              <a:pPr/>
              <a:t>06/04/2017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6C25D-DA80-4D72-9664-9852BB96B4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02814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6C25D-DA80-4D72-9664-9852BB96B4D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9070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6C25D-DA80-4D72-9664-9852BB96B4D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5712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Content Placeholder 11" descr="kosZemle4_belo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66" t="1" r="4958" b="11063"/>
          <a:stretch/>
        </p:blipFill>
        <p:spPr>
          <a:xfrm>
            <a:off x="1266488" y="4365104"/>
            <a:ext cx="3303088" cy="24928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3-04: </a:t>
            </a:r>
            <a:r>
              <a:rPr lang="sl-SI" sz="1800" b="1" dirty="0">
                <a:solidFill>
                  <a:srgbClr val="2456A2"/>
                </a:solidFill>
              </a:rPr>
              <a:t>Pomen biofilma v tekočih vodah </a:t>
            </a:r>
            <a:r>
              <a:rPr lang="sl-SI" sz="1800" b="1" dirty="0" smtClean="0">
                <a:solidFill>
                  <a:srgbClr val="2456A2"/>
                </a:solidFill>
              </a:rPr>
              <a:t>– biofilm kot promotor ekološki procesov in indikator </a:t>
            </a:r>
            <a:r>
              <a:rPr lang="sl-SI" sz="1800" b="1" dirty="0">
                <a:solidFill>
                  <a:srgbClr val="2456A2"/>
                </a:solidFill>
              </a:rPr>
              <a:t>stanja/ </a:t>
            </a:r>
            <a:r>
              <a:rPr lang="sl-SI" sz="1800" b="1" dirty="0" smtClean="0">
                <a:solidFill>
                  <a:srgbClr val="2456A2"/>
                </a:solidFill>
              </a:rPr>
              <a:t>Mori N., Debeljak B., Kanduč T., Kocman D., Simčič T.</a:t>
            </a:r>
            <a:br>
              <a:rPr lang="sl-SI" sz="1800" b="1" dirty="0" smtClean="0">
                <a:solidFill>
                  <a:srgbClr val="2456A2"/>
                </a:solidFill>
              </a:rPr>
            </a:b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13200" y="2020776"/>
            <a:ext cx="8830800" cy="4105387"/>
          </a:xfrm>
        </p:spPr>
        <p:txBody>
          <a:bodyPr>
            <a:normAutofit/>
          </a:bodyPr>
          <a:lstStyle/>
          <a:p>
            <a:r>
              <a:rPr lang="sl-SI" sz="2600" dirty="0" smtClean="0"/>
              <a:t>Biofilm je poleg obvodne in vodne vegetacije ključna komponenta v procesih razbremenjevanja vodnih ekosistemov</a:t>
            </a:r>
          </a:p>
          <a:p>
            <a:r>
              <a:rPr lang="sl-SI" sz="2600" dirty="0" smtClean="0"/>
              <a:t>Hidrološke in geomorfološke razmere v strugi in vodonosniku so eden izmed pomembnih dejavnikov, ki omogočajo optimalne procese razgradnje in vezave različnih onesnažil </a:t>
            </a:r>
            <a:endParaRPr lang="en-US" sz="26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5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708" t="12468" r="-14676" b="-15000"/>
          <a:stretch/>
        </p:blipFill>
        <p:spPr>
          <a:xfrm>
            <a:off x="4929616" y="5085183"/>
            <a:ext cx="3602824" cy="20755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66301" y="5074079"/>
            <a:ext cx="221367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1000" dirty="0"/>
              <a:t>Vir: http://naturemappingfoundation.org</a:t>
            </a:r>
            <a:endParaRPr lang="en-GB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266488" y="6592285"/>
            <a:ext cx="287346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1000" dirty="0"/>
              <a:t>P</a:t>
            </a:r>
            <a:r>
              <a:rPr lang="sl-SI" sz="1000" dirty="0" smtClean="0"/>
              <a:t>ovezava med reko in vodonosnikom / </a:t>
            </a:r>
            <a:r>
              <a:rPr lang="sl-SI" sz="1000" dirty="0"/>
              <a:t>Vir: NIB </a:t>
            </a:r>
            <a:endParaRPr lang="en-GB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4935416" y="6606190"/>
            <a:ext cx="203797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1000" dirty="0" smtClean="0"/>
              <a:t>Vzdolžni prerez rečne struge</a:t>
            </a:r>
            <a:endParaRPr lang="en-GB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3-04: </a:t>
            </a:r>
            <a:r>
              <a:rPr lang="sl-SI" sz="1800" b="1" dirty="0">
                <a:solidFill>
                  <a:srgbClr val="2456A2"/>
                </a:solidFill>
              </a:rPr>
              <a:t>Pomen biofilma v tekočih vodah – biofilm kot promotor ekološki procesov in </a:t>
            </a:r>
            <a:r>
              <a:rPr lang="sl-SI" sz="1800" b="1" dirty="0" smtClean="0">
                <a:solidFill>
                  <a:srgbClr val="2456A2"/>
                </a:solidFill>
              </a:rPr>
              <a:t>indikator </a:t>
            </a:r>
            <a:r>
              <a:rPr lang="sl-SI" sz="1800" b="1" dirty="0">
                <a:solidFill>
                  <a:srgbClr val="2456A2"/>
                </a:solidFill>
              </a:rPr>
              <a:t>stanja/ Mori N., Debeljak B., Kanduč T., Kocman D., Simčič T.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 dirty="0" smtClean="0"/>
              <a:t>Kako bolj učinkovito vključiti predstavljen koncept – potencial tekočih voda za samo-očiščenje </a:t>
            </a:r>
            <a:r>
              <a:rPr lang="sl-SI" dirty="0"/>
              <a:t>– </a:t>
            </a:r>
            <a:r>
              <a:rPr lang="sl-SI" dirty="0" smtClean="0"/>
              <a:t>v upravljanje voda?</a:t>
            </a:r>
          </a:p>
          <a:p>
            <a:r>
              <a:rPr lang="sl-SI" dirty="0" smtClean="0"/>
              <a:t>Kako bolj celostno obravnavati ekosisteme tekočih voda in vodonosnikov, ki so z ekološkega in tudi hidrološkega vidika medsebojno tesno povezani ? 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170</Words>
  <Application>Microsoft Office PowerPoint</Application>
  <PresentationFormat>Diaprojekcija na zaslonu 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3-04: Pomen biofilma v tekočih vodah – biofilm kot promotor ekološki procesov in indikator stanja/ Mori N., Debeljak B., Kanduč T., Kocman D., Simčič T. </vt:lpstr>
      <vt:lpstr>3-04: Pomen biofilma v tekočih vodah – biofilm kot promotor ekološki procesov in indikator stanja/ Mori N., Debeljak B., Kanduč T., Kocman D., Simčič 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54</cp:revision>
  <dcterms:created xsi:type="dcterms:W3CDTF">2017-03-22T17:34:39Z</dcterms:created>
  <dcterms:modified xsi:type="dcterms:W3CDTF">2017-04-06T17:27:39Z</dcterms:modified>
</cp:coreProperties>
</file>