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56F"/>
    <a:srgbClr val="2456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00" autoAdjust="0"/>
  </p:normalViewPr>
  <p:slideViewPr>
    <p:cSldViewPr>
      <p:cViewPr varScale="1">
        <p:scale>
          <a:sx n="111" d="100"/>
          <a:sy n="111" d="100"/>
        </p:scale>
        <p:origin x="120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45303-C1F4-4631-A7E3-635C4C123EC7}" type="datetimeFigureOut">
              <a:rPr lang="sl-SI" smtClean="0"/>
              <a:pPr/>
              <a:t>12.4.2017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1800" b="1" dirty="0" smtClean="0">
                <a:solidFill>
                  <a:srgbClr val="2456A2"/>
                </a:solidFill>
              </a:rPr>
              <a:t>3-05</a:t>
            </a:r>
            <a:r>
              <a:rPr lang="sl-SI" sz="1800" b="1" dirty="0">
                <a:solidFill>
                  <a:srgbClr val="2456A2"/>
                </a:solidFill>
              </a:rPr>
              <a:t>: Pregled odnosov pritiskov in stanja na evropskih rekah s poudarkom na Sloveniji /Koprivšek M., Snoj L., Globevnik L.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020776"/>
            <a:ext cx="8229600" cy="4105387"/>
          </a:xfrm>
        </p:spPr>
        <p:txBody>
          <a:bodyPr>
            <a:normAutofit fontScale="85000" lnSpcReduction="20000"/>
          </a:bodyPr>
          <a:lstStyle/>
          <a:p>
            <a:r>
              <a:rPr lang="sl-SI" dirty="0" smtClean="0"/>
              <a:t>Slovenija ima večji delež rečnih vodnih teles z vsaj dobrim ekološkim stanjem v primerjavi s celotno Evropo.</a:t>
            </a:r>
          </a:p>
          <a:p>
            <a:r>
              <a:rPr lang="sl-SI" dirty="0" smtClean="0"/>
              <a:t>V primerjavi z Evropo dobro ekološko stanje v manjšem številu primerov ni doseženo zaradi več kot ene skupine pritiskov (obravnavane skupine pritiskov: hidrološke spremembe, morfološke spremembe, onesnaženost s hranili).</a:t>
            </a:r>
          </a:p>
          <a:p>
            <a:r>
              <a:rPr lang="sl-SI" dirty="0" smtClean="0"/>
              <a:t>V Sloveniji dobro ekološko stanje največkrat ni doseženo zaradi morfoloških sprememb, v Evropi pa zaradi onesnaženosti s hranili.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1457597"/>
            <a:ext cx="40309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POVZETKI / UGOTOVITVE:</a:t>
            </a: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1800" b="1" dirty="0">
                <a:solidFill>
                  <a:srgbClr val="2456A2"/>
                </a:solidFill>
              </a:rPr>
              <a:t>3-05: Pregled odnosov pritiskov in stanja na evropskih rekah s poudarkom na Sloveniji /Koprivšek M., Snoj L., Globevnik L.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020776"/>
            <a:ext cx="8229600" cy="4105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Ekološko stanje slovenskih rek </a:t>
            </a:r>
            <a:r>
              <a:rPr lang="sl-SI" dirty="0" smtClean="0"/>
              <a:t>bi lahko najbolj </a:t>
            </a:r>
            <a:r>
              <a:rPr lang="sl-SI" dirty="0" smtClean="0"/>
              <a:t>učinkovito izboljšali z izvedbo ukrepov v tem vrstnem redu:</a:t>
            </a:r>
          </a:p>
          <a:p>
            <a:pPr marL="715963" indent="-449263"/>
            <a:r>
              <a:rPr lang="sl-SI" dirty="0" smtClean="0"/>
              <a:t>s spremembo rabe tal v obrežnem prostoru (prostor za poplavne ravnice), </a:t>
            </a:r>
          </a:p>
          <a:p>
            <a:pPr marL="715963" indent="-449263"/>
            <a:r>
              <a:rPr lang="sl-SI" dirty="0" smtClean="0"/>
              <a:t>z zmanjšanjem odvzema vode in</a:t>
            </a:r>
          </a:p>
          <a:p>
            <a:pPr marL="715963" indent="-449263"/>
            <a:r>
              <a:rPr lang="sl-SI" dirty="0" smtClean="0"/>
              <a:t>z zmanjšanjem vnosa hranil.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1457597"/>
            <a:ext cx="6160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VPRAŠANJA / PREDLOGI ZA RAZPRAVO</a:t>
            </a:r>
            <a:r>
              <a:rPr lang="sl-SI" sz="2800" b="1" dirty="0" smtClean="0">
                <a:solidFill>
                  <a:srgbClr val="FBC56F"/>
                </a:solidFill>
              </a:rPr>
              <a:t>:</a:t>
            </a:r>
            <a:endParaRPr lang="sl-SI" sz="2800" b="1" dirty="0">
              <a:solidFill>
                <a:srgbClr val="FBC56F"/>
              </a:solidFill>
            </a:endParaRP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48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5960</TotalTime>
  <Words>170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3-05: Pregled odnosov pritiskov in stanja na evropskih rekah s poudarkom na Sloveniji /Koprivšek M., Snoj L., Globevnik L.</vt:lpstr>
      <vt:lpstr>3-05: Pregled odnosov pritiskov in stanja na evropskih rekah s poudarkom na Sloveniji /Koprivšek M., Snoj L., Globevnik L.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</dc:title>
  <dc:creator>dani</dc:creator>
  <cp:lastModifiedBy>Windows User</cp:lastModifiedBy>
  <cp:revision>38</cp:revision>
  <dcterms:created xsi:type="dcterms:W3CDTF">2017-03-22T17:34:39Z</dcterms:created>
  <dcterms:modified xsi:type="dcterms:W3CDTF">2017-04-12T10:54:45Z</dcterms:modified>
</cp:coreProperties>
</file>