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4" r:id="rId2"/>
    <p:sldId id="267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C56F"/>
    <a:srgbClr val="2456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>
        <p:scale>
          <a:sx n="60" d="100"/>
          <a:sy n="60" d="100"/>
        </p:scale>
        <p:origin x="-595" y="6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C5869-04FE-456F-A54F-1A4EB837B860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0509-0831-4A5A-9EA8-B2D6691E202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sl-SI" sz="1600" dirty="0" smtClean="0">
                <a:solidFill>
                  <a:prstClr val="black"/>
                </a:solidFill>
              </a:rPr>
              <a:t>CILJI: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1200" dirty="0" smtClean="0"/>
              <a:t>Trajnostna raba voda in odvzem naplavin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1200" dirty="0" smtClean="0"/>
              <a:t>Ustrezna kakovost in količina pitne vode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1200" dirty="0" smtClean="0"/>
              <a:t>Zadosten </a:t>
            </a:r>
            <a:r>
              <a:rPr lang="sl-SI" sz="1200" dirty="0" err="1" smtClean="0"/>
              <a:t>monitoring</a:t>
            </a:r>
            <a:r>
              <a:rPr lang="sl-SI" sz="1200" dirty="0" smtClean="0"/>
              <a:t> količin rabljene vode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1200" dirty="0" smtClean="0"/>
              <a:t>Ustrezno vodenje evidenc rabe voda</a:t>
            </a:r>
          </a:p>
          <a:p>
            <a:pPr marL="342900" lvl="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l-SI" sz="1200" dirty="0" smtClean="0"/>
              <a:t>Ozaveščanje ljudi o trajnostni rabi vode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30509-0831-4A5A-9EA8-B2D6691E2024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11.4.2017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105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l-SI" sz="2800" dirty="0" smtClean="0"/>
              <a:t>Splošna in posebna raba voda</a:t>
            </a:r>
          </a:p>
          <a:p>
            <a:pPr>
              <a:spcBef>
                <a:spcPts val="0"/>
              </a:spcBef>
            </a:pPr>
            <a:r>
              <a:rPr lang="sl-SI" sz="2800" dirty="0" smtClean="0"/>
              <a:t>Indeksi nepovratne/povratne rabe voda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980728"/>
            <a:ext cx="4030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POVZETKI / UGOTOVITVE: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467544" y="26064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3-09: Raba voda v Sloveniji /</a:t>
            </a:r>
            <a:r>
              <a:rPr kumimoji="0" lang="sl-S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Meljo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J., Smolar Žvanut N.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80112" y="3068960"/>
            <a:ext cx="3372153" cy="1178965"/>
            <a:chOff x="5349057" y="2924944"/>
            <a:chExt cx="3372153" cy="1178965"/>
          </a:xfrm>
        </p:grpSpPr>
        <p:pic>
          <p:nvPicPr>
            <p:cNvPr id="15" name="Picture 6" descr="Rasa 10_4_2005 00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9057" y="2924944"/>
              <a:ext cx="1569339" cy="11770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DSC0168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9257" y="2924944"/>
              <a:ext cx="1571953" cy="11789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Content Placeholder 6"/>
          <p:cNvSpPr txBox="1">
            <a:spLocks/>
          </p:cNvSpPr>
          <p:nvPr/>
        </p:nvSpPr>
        <p:spPr>
          <a:xfrm>
            <a:off x="5580112" y="2564904"/>
            <a:ext cx="3779912" cy="4105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Cilji rabe voda</a:t>
            </a:r>
          </a:p>
        </p:txBody>
      </p:sp>
      <p:pic>
        <p:nvPicPr>
          <p:cNvPr id="19" name="Picture 2" descr="C:\Users\jmeljo\AppData\Local\Temp\sustainable water u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3386869" cy="2108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lika 14"/>
          <p:cNvPicPr/>
          <p:nvPr/>
        </p:nvPicPr>
        <p:blipFill rotWithShape="1">
          <a:blip r:embed="rId8" cstate="print"/>
          <a:srcRect l="11747" t="15588" r="22397" b="4404"/>
          <a:stretch/>
        </p:blipFill>
        <p:spPr bwMode="auto">
          <a:xfrm>
            <a:off x="1" y="2852936"/>
            <a:ext cx="5364088" cy="3685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772816"/>
            <a:ext cx="8136904" cy="46085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l-SI" sz="3000" dirty="0" smtClean="0"/>
              <a:t>Sistem podeljevanja vodnih pravic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l-SI" sz="3000" dirty="0" smtClean="0"/>
              <a:t>Omejitve, prepovedi in pogoji rabe voda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sl-SI" sz="3000" dirty="0" smtClean="0"/>
              <a:t>Sistem oskrbe s pitno vodo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sl-SI" sz="3000" dirty="0" smtClean="0"/>
              <a:t>Spodbujanje učinkovite in trajnostne rabe vode</a:t>
            </a:r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sl-SI" sz="3000" dirty="0" smtClean="0"/>
              <a:t>Sistem za podporo odločanju o rabi voda</a:t>
            </a:r>
          </a:p>
          <a:p>
            <a:pPr lvl="1" fontAlgn="base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sl-SI" sz="3000" dirty="0" smtClean="0"/>
              <a:t>za prikaz primernosti površinskih voda in razpoložljivosti podzemne vode za nadaljnjo rabo voda na strateški ravni</a:t>
            </a:r>
          </a:p>
          <a:p>
            <a:pPr lvl="1" fontAlgn="base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sl-SI" sz="3000" dirty="0" smtClean="0"/>
              <a:t>za podporo pri odločanju o </a:t>
            </a:r>
            <a:r>
              <a:rPr lang="sl-SI" sz="3000" smtClean="0"/>
              <a:t>rabi </a:t>
            </a:r>
            <a:r>
              <a:rPr lang="sl-SI" sz="3000" smtClean="0"/>
              <a:t>voda</a:t>
            </a:r>
            <a:endParaRPr lang="sl-SI" sz="3000" dirty="0" smtClean="0"/>
          </a:p>
          <a:p>
            <a:pPr lvl="1" fontAlgn="base">
              <a:spcBef>
                <a:spcPts val="200"/>
              </a:spcBef>
              <a:spcAft>
                <a:spcPts val="200"/>
              </a:spcAft>
              <a:buNone/>
            </a:pPr>
            <a:endParaRPr lang="sl-SI" sz="3000" dirty="0" smtClean="0"/>
          </a:p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sl-SI" sz="3000" dirty="0" smtClean="0"/>
              <a:t>Ozaveščanje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1052736"/>
            <a:ext cx="606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8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800" b="1" dirty="0" smtClean="0">
                <a:solidFill>
                  <a:srgbClr val="FBC56F"/>
                </a:solidFill>
              </a:rPr>
              <a:t>:</a:t>
            </a:r>
            <a:endParaRPr lang="sl-SI" sz="28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2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467544" y="26064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3-09: Raba voda v Sloveniji /</a:t>
            </a:r>
            <a:r>
              <a:rPr kumimoji="0" lang="sl-S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Meljo</a:t>
            </a: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56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J., Smolar Žvanut N.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3" descr="Radovna_26_11_2004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01208"/>
            <a:ext cx="2304256" cy="1727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84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134</Words>
  <Application>Microsoft Office PowerPoint</Application>
  <PresentationFormat>On-screen Show (4:3)</PresentationFormat>
  <Paragraphs>23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nsmolar</cp:lastModifiedBy>
  <cp:revision>43</cp:revision>
  <dcterms:created xsi:type="dcterms:W3CDTF">2017-03-22T17:34:39Z</dcterms:created>
  <dcterms:modified xsi:type="dcterms:W3CDTF">2017-04-11T18:08:20Z</dcterms:modified>
</cp:coreProperties>
</file>