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2" r:id="rId4"/>
    <p:sldId id="263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>
        <p:scale>
          <a:sx n="108" d="100"/>
          <a:sy n="108" d="100"/>
        </p:scale>
        <p:origin x="-17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12.4.2017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3-11</a:t>
            </a:r>
            <a:r>
              <a:rPr lang="sl-SI" sz="1800" b="1" dirty="0">
                <a:solidFill>
                  <a:srgbClr val="2456A2"/>
                </a:solidFill>
              </a:rPr>
              <a:t>: Celovitost in izzivi izvajanja kopalne direktive – kopalne vode kot razvojni </a:t>
            </a:r>
            <a:r>
              <a:rPr lang="sl-SI" sz="1800" b="1" dirty="0" smtClean="0">
                <a:solidFill>
                  <a:srgbClr val="2456A2"/>
                </a:solidFill>
              </a:rPr>
              <a:t>potencial /Snoj </a:t>
            </a:r>
            <a:r>
              <a:rPr lang="sl-SI" sz="1800" b="1" dirty="0">
                <a:solidFill>
                  <a:srgbClr val="2456A2"/>
                </a:solidFill>
              </a:rPr>
              <a:t>L., Šubelj G., Poje M., Globevnik L</a:t>
            </a:r>
            <a:r>
              <a:rPr lang="sl-SI" sz="1800" b="1" dirty="0" smtClean="0">
                <a:solidFill>
                  <a:srgbClr val="2456A2"/>
                </a:solidFill>
              </a:rPr>
              <a:t>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/>
          <a:lstStyle/>
          <a:p>
            <a:r>
              <a:rPr lang="sl-SI" dirty="0" smtClean="0"/>
              <a:t>V zadnjih desetletjih se je kakovost tako evropskih kot slovenskih kopalnih voda izrazito izboljšala.</a:t>
            </a:r>
          </a:p>
          <a:p>
            <a:r>
              <a:rPr lang="en-US" dirty="0"/>
              <a:t>V </a:t>
            </a:r>
            <a:r>
              <a:rPr lang="en-US" dirty="0" err="1"/>
              <a:t>zadnjih</a:t>
            </a:r>
            <a:r>
              <a:rPr lang="en-US" dirty="0"/>
              <a:t> </a:t>
            </a:r>
            <a:r>
              <a:rPr lang="en-US" dirty="0" err="1" smtClean="0"/>
              <a:t>letih</a:t>
            </a:r>
            <a:r>
              <a:rPr lang="en-US" dirty="0" smtClean="0"/>
              <a:t> </a:t>
            </a:r>
            <a:r>
              <a:rPr lang="sl-SI" dirty="0" smtClean="0"/>
              <a:t>v Evropi </a:t>
            </a:r>
            <a:r>
              <a:rPr lang="en-US" dirty="0" err="1" smtClean="0"/>
              <a:t>beležimo</a:t>
            </a:r>
            <a:r>
              <a:rPr lang="en-US" dirty="0" smtClean="0"/>
              <a:t> </a:t>
            </a: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kopalnih</a:t>
            </a:r>
            <a:r>
              <a:rPr lang="en-US" dirty="0"/>
              <a:t> </a:t>
            </a:r>
            <a:r>
              <a:rPr lang="en-US" dirty="0" err="1"/>
              <a:t>vod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se </a:t>
            </a:r>
            <a:r>
              <a:rPr lang="en-US" dirty="0" err="1"/>
              <a:t>nahajajo</a:t>
            </a:r>
            <a:r>
              <a:rPr lang="en-US" dirty="0"/>
              <a:t> 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urbaniziranih</a:t>
            </a:r>
            <a:r>
              <a:rPr lang="en-US" dirty="0"/>
              <a:t> </a:t>
            </a:r>
            <a:r>
              <a:rPr lang="en-US" dirty="0" err="1"/>
              <a:t>območij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63" y="0"/>
            <a:ext cx="9023341" cy="684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3-11: Celovitost in izzivi izvajanja kopalne direktive – kopalne vode kot razvojni potencial /Snoj L., Šubelj G., Poje M., Globevnik L.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/>
          <a:lstStyle/>
          <a:p>
            <a:r>
              <a:rPr lang="sl-SI" dirty="0" smtClean="0"/>
              <a:t>Zakaj </a:t>
            </a:r>
            <a:r>
              <a:rPr lang="sl-SI" dirty="0"/>
              <a:t>države redko širijo uradne sezname kopalnih voda, čeprav lokalne skupnosti kopalne vode obravnavajo tudi kot pomemben razvojni </a:t>
            </a:r>
            <a:r>
              <a:rPr lang="sl-SI" dirty="0" smtClean="0"/>
              <a:t>potencial?</a:t>
            </a:r>
            <a:endParaRPr lang="sl-SI" dirty="0"/>
          </a:p>
          <a:p>
            <a:r>
              <a:rPr lang="sl-SI" dirty="0" smtClean="0"/>
              <a:t>Izzivi uspešnega upravljanja s kopalnimi vodami: kratkotrajna onesnaženja, cvetenje planktona, izpiranje hranil in onesnažil….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2050" name="Picture 2" descr="G:\BWD\BWD 2016\Kongres_članek\Slika2_Kopalne_vode_Sloveni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" y="202332"/>
            <a:ext cx="9119197" cy="64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7ADD46E-4649-44AF-A765-CC81A6088EB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A9F7EB3-2887-47FC-8412-9F3C81A95AB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136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3-11: Celovitost in izzivi izvajanja kopalne direktive – kopalne vode kot razvojni potencial /Snoj L., Šubelj G., Poje M., Globevnik L.</vt:lpstr>
      <vt:lpstr>3-11: Celovitost in izzivi izvajanja kopalne direktive – kopalne vode kot razvojni potencial /Snoj L., Šubelj G., Poje M., Globevnik 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tcvode3</cp:lastModifiedBy>
  <cp:revision>38</cp:revision>
  <dcterms:created xsi:type="dcterms:W3CDTF">2017-03-22T17:34:39Z</dcterms:created>
  <dcterms:modified xsi:type="dcterms:W3CDTF">2017-04-12T11:04:11Z</dcterms:modified>
</cp:coreProperties>
</file>