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56F"/>
    <a:srgbClr val="245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748" autoAdjust="0"/>
  </p:normalViewPr>
  <p:slideViewPr>
    <p:cSldViewPr>
      <p:cViewPr>
        <p:scale>
          <a:sx n="112" d="100"/>
          <a:sy n="112" d="100"/>
        </p:scale>
        <p:origin x="-24" y="17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20.4.2017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3-12: Potencial rečnega prostora za razvoj veslaških dejavnosti/Golja A.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91671" y="1916832"/>
            <a:ext cx="2952329" cy="3637455"/>
          </a:xfrm>
        </p:spPr>
        <p:txBody>
          <a:bodyPr>
            <a:noAutofit/>
          </a:bodyPr>
          <a:lstStyle/>
          <a:p>
            <a:r>
              <a:rPr lang="sl-SI" sz="1800" dirty="0" smtClean="0"/>
              <a:t>Problem varnosti se rešuje </a:t>
            </a:r>
            <a:r>
              <a:rPr lang="sl-SI" sz="1800" dirty="0"/>
              <a:t>s pravilniki, pravnimi akti in delovanjem gospodarskih javnih služb. </a:t>
            </a:r>
          </a:p>
          <a:p>
            <a:r>
              <a:rPr lang="sl-SI" sz="1800" dirty="0" smtClean="0"/>
              <a:t>Pomanjkljiva zakonodaja, konflikti </a:t>
            </a:r>
            <a:r>
              <a:rPr lang="sl-SI" sz="1800" dirty="0"/>
              <a:t>med </a:t>
            </a:r>
            <a:r>
              <a:rPr lang="sl-SI" sz="1800" dirty="0" smtClean="0"/>
              <a:t>različnimi uporabniki. </a:t>
            </a:r>
          </a:p>
          <a:p>
            <a:r>
              <a:rPr lang="sl-SI" sz="1800" dirty="0" smtClean="0"/>
              <a:t>Nimamo </a:t>
            </a:r>
            <a:r>
              <a:rPr lang="sl-SI" sz="1800" dirty="0"/>
              <a:t>poglobljenega in načrtnega pristopa k razvoju rečnega prostora za veslaške </a:t>
            </a:r>
            <a:r>
              <a:rPr lang="sl-SI" sz="1800" dirty="0" smtClean="0"/>
              <a:t>dejavnosti.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67544" y="1196752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961" y="1796026"/>
            <a:ext cx="6412161" cy="496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060848"/>
            <a:ext cx="582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 obdobju zadnjih 20 letih </a:t>
            </a:r>
            <a:r>
              <a:rPr lang="sl-SI" dirty="0" smtClean="0">
                <a:solidFill>
                  <a:schemeClr val="bg1"/>
                </a:solidFill>
              </a:rPr>
              <a:t>: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2060848"/>
            <a:ext cx="30538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Izvajanje veslaških dejavnosti na slovenskem rečnem prostoru je sistemsko </a:t>
            </a:r>
            <a:r>
              <a:rPr lang="sl-SI" dirty="0" err="1">
                <a:solidFill>
                  <a:schemeClr val="bg1"/>
                </a:solidFill>
              </a:rPr>
              <a:t>neanalizirano</a:t>
            </a:r>
            <a:r>
              <a:rPr lang="sl-SI" dirty="0">
                <a:solidFill>
                  <a:schemeClr val="bg1"/>
                </a:solidFill>
              </a:rPr>
              <a:t> in </a:t>
            </a:r>
            <a:r>
              <a:rPr lang="sl-SI" dirty="0" err="1">
                <a:solidFill>
                  <a:schemeClr val="bg1"/>
                </a:solidFill>
              </a:rPr>
              <a:t>neorganzirano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l-SI" sz="1800" b="1" dirty="0">
                <a:solidFill>
                  <a:srgbClr val="2456A2"/>
                </a:solidFill>
              </a:rPr>
              <a:t>3-12: Potencial rečnega prostora za razvoj veslaških dejavnosti/Golja A.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67544" y="1124744"/>
            <a:ext cx="616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1961456"/>
            <a:ext cx="3347864" cy="4896544"/>
          </a:xfrm>
        </p:spPr>
        <p:txBody>
          <a:bodyPr>
            <a:noAutofit/>
          </a:bodyPr>
          <a:lstStyle/>
          <a:p>
            <a:r>
              <a:rPr lang="sl-SI" sz="1800" dirty="0"/>
              <a:t>Ali veslaške dejavnosti ne sodijo v celovito </a:t>
            </a:r>
            <a:r>
              <a:rPr lang="sl-SI" sz="1800" dirty="0" smtClean="0"/>
              <a:t>preučevanje </a:t>
            </a:r>
            <a:r>
              <a:rPr lang="sl-SI" sz="1800" dirty="0"/>
              <a:t>vodnega in obvodnega prostora? </a:t>
            </a:r>
          </a:p>
          <a:p>
            <a:r>
              <a:rPr lang="sl-SI" sz="1800" dirty="0"/>
              <a:t>Zakaj se ne izvaja </a:t>
            </a:r>
            <a:r>
              <a:rPr lang="sl-SI" sz="1800" dirty="0" err="1"/>
              <a:t>monitoring</a:t>
            </a:r>
            <a:r>
              <a:rPr lang="sl-SI" sz="1800" dirty="0"/>
              <a:t> veslaških dejavnosti na rečnem prostoru?</a:t>
            </a:r>
          </a:p>
          <a:p>
            <a:r>
              <a:rPr lang="sl-SI" sz="1800" dirty="0"/>
              <a:t>Ali </a:t>
            </a:r>
            <a:r>
              <a:rPr lang="sl-SI" sz="1800" dirty="0" smtClean="0"/>
              <a:t>znamo razviti </a:t>
            </a:r>
            <a:r>
              <a:rPr lang="sl-SI" sz="1800" dirty="0"/>
              <a:t>model upravljanja potencialnih veslaških območij, s katerim bi izboljšali organiziranost in varnost uporabnikov rečnega prostora</a:t>
            </a:r>
            <a:r>
              <a:rPr lang="sl-SI" sz="1800" dirty="0" smtClean="0"/>
              <a:t>.</a:t>
            </a:r>
            <a:endParaRPr lang="sl-SI" sz="1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783999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783999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783999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784000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131</Words>
  <Application>Microsoft Office PowerPoint</Application>
  <PresentationFormat>Diaprojekcija na zaslonu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3-12: Potencial rečnega prostora za razvoj veslaških dejavnosti/Golja A.</vt:lpstr>
      <vt:lpstr>3-12: Potencial rečnega prostora za razvoj veslaških dejavnosti/Golja 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Windows User</cp:lastModifiedBy>
  <cp:revision>56</cp:revision>
  <dcterms:created xsi:type="dcterms:W3CDTF">2017-03-22T17:34:39Z</dcterms:created>
  <dcterms:modified xsi:type="dcterms:W3CDTF">2017-04-20T06:21:29Z</dcterms:modified>
</cp:coreProperties>
</file>