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62" d="100"/>
          <a:sy n="62" d="100"/>
        </p:scale>
        <p:origin x="9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5. 04. 2017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5. 04. 2017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5. 04. 2017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5. 04. 2017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5. 04. 2017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5. 04. 2017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3-13: Večnamenski projekt ureditve Ljubljanice na območju širšega centra Ljubljane / Širca, A., Fatur, M., Ciuha, D., </a:t>
            </a:r>
            <a:r>
              <a:rPr lang="sl-SI" sz="1800" b="1" dirty="0" err="1">
                <a:solidFill>
                  <a:srgbClr val="2456A2"/>
                </a:solidFill>
              </a:rPr>
              <a:t>Povž</a:t>
            </a:r>
            <a:r>
              <a:rPr lang="sl-SI" sz="1800" b="1" dirty="0">
                <a:solidFill>
                  <a:srgbClr val="2456A2"/>
                </a:solidFill>
              </a:rPr>
              <a:t>, M.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92500" lnSpcReduction="20000"/>
          </a:bodyPr>
          <a:lstStyle/>
          <a:p>
            <a:r>
              <a:rPr lang="sl-SI" dirty="0"/>
              <a:t>Pripravljen je večnamenski projekt ureditve Ljubljanice v centru Ljubljane (faza koncepta)</a:t>
            </a:r>
          </a:p>
          <a:p>
            <a:r>
              <a:rPr lang="sl-SI" dirty="0"/>
              <a:t>Predlagani so energetska izraba (do 7 GWh), krožna plovna pot, prehodnost vseh pregrad za ribe, razvoj prostora in dodatni </a:t>
            </a:r>
            <a:r>
              <a:rPr lang="sl-SI" dirty="0" err="1"/>
              <a:t>sinergijski</a:t>
            </a:r>
            <a:r>
              <a:rPr lang="sl-SI" dirty="0"/>
              <a:t> vplivi</a:t>
            </a:r>
          </a:p>
          <a:p>
            <a:r>
              <a:rPr lang="sl-SI" dirty="0"/>
              <a:t>Stališča in usklajevanja </a:t>
            </a:r>
            <a:r>
              <a:rPr lang="sl-SI" dirty="0" err="1"/>
              <a:t>soglasodajalcev</a:t>
            </a:r>
            <a:r>
              <a:rPr lang="sl-SI" dirty="0"/>
              <a:t> so bila iskana že v najzgodnejši fazi projekta</a:t>
            </a:r>
          </a:p>
          <a:p>
            <a:r>
              <a:rPr lang="sl-SI" dirty="0"/>
              <a:t>Projekt ima dobre možnosti za realizacijo zaradi sočasnega izpolnjevanja ciljev čiste energije, urbane mobilnosti in ekologije</a:t>
            </a:r>
          </a:p>
          <a:p>
            <a:endParaRPr lang="sl-SI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1739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3-13: Večnamenski projekt ureditve Ljubljanice na območju širšega centra Ljubljane / Širca, A., Fatur, M., Ciuha, D., </a:t>
            </a:r>
            <a:r>
              <a:rPr lang="sl-SI" sz="1800" b="1" dirty="0" err="1">
                <a:solidFill>
                  <a:srgbClr val="2456A2"/>
                </a:solidFill>
              </a:rPr>
              <a:t>Povž</a:t>
            </a:r>
            <a:r>
              <a:rPr lang="sl-SI" sz="1800" b="1">
                <a:solidFill>
                  <a:srgbClr val="2456A2"/>
                </a:solidFill>
              </a:rPr>
              <a:t>, M.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85000" lnSpcReduction="10000"/>
          </a:bodyPr>
          <a:lstStyle/>
          <a:p>
            <a:r>
              <a:rPr lang="sl-SI" dirty="0"/>
              <a:t>Predlog projekta predstavlja dober primer večnamenske rabe vode in prostora</a:t>
            </a:r>
          </a:p>
          <a:p>
            <a:r>
              <a:rPr lang="sl-SI" dirty="0"/>
              <a:t>Poleg novih vsebin projekt rešuje tudi problem vzdrževanja in dotrajanosti VG objektov (Gruberjev prekop, Ambrožev trg) ter prehodnosti pregrad za ribe</a:t>
            </a:r>
          </a:p>
          <a:p>
            <a:r>
              <a:rPr lang="sl-SI" dirty="0"/>
              <a:t>Za dosego </a:t>
            </a:r>
            <a:r>
              <a:rPr lang="sl-SI" dirty="0" err="1"/>
              <a:t>sinergijskih</a:t>
            </a:r>
            <a:r>
              <a:rPr lang="sl-SI" dirty="0"/>
              <a:t> učinkov je nujno sodelovanje MO Ljubljana in države ter vseh ostalih deležnikov</a:t>
            </a:r>
          </a:p>
          <a:p>
            <a:r>
              <a:rPr lang="sl-SI" dirty="0"/>
              <a:t>S strani države je bil izkazan načelen interes za sodelovanje pri zagotavljanju hidravlične funkcije pregrad, manj pa za zagotavljanje prehodnosti za ribe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39721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PREDLOGI ZA RAZPRAVO: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201</Words>
  <Application>Microsoft Office PowerPoint</Application>
  <PresentationFormat>Diaprojekcija na zaslonu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3-13: Večnamenski projekt ureditve Ljubljanice na območju širšega centra Ljubljane / Širca, A., Fatur, M., Ciuha, D., Povž, M.</vt:lpstr>
      <vt:lpstr>3-13: Večnamenski projekt ureditve Ljubljanice na območju širšega centra Ljubljane / Širca, A., Fatur, M., Ciuha, D., Povž, M.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Andrej</cp:lastModifiedBy>
  <cp:revision>35</cp:revision>
  <dcterms:created xsi:type="dcterms:W3CDTF">2017-03-22T17:34:39Z</dcterms:created>
  <dcterms:modified xsi:type="dcterms:W3CDTF">2017-04-05T02:44:00Z</dcterms:modified>
</cp:coreProperties>
</file>