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>
        <p:scale>
          <a:sx n="70" d="100"/>
          <a:sy n="70" d="100"/>
        </p:scale>
        <p:origin x="-942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5.4.2017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2000" b="1" dirty="0" smtClean="0">
                <a:solidFill>
                  <a:srgbClr val="2456A2"/>
                </a:solidFill>
              </a:rPr>
              <a:t>3-14 </a:t>
            </a:r>
            <a:r>
              <a:rPr lang="sl-SI" sz="2000" b="1" dirty="0" err="1">
                <a:solidFill>
                  <a:srgbClr val="2456A2"/>
                </a:solidFill>
              </a:rPr>
              <a:t>Development</a:t>
            </a:r>
            <a:r>
              <a:rPr lang="sl-SI" sz="2000" b="1" dirty="0">
                <a:solidFill>
                  <a:srgbClr val="2456A2"/>
                </a:solidFill>
              </a:rPr>
              <a:t> </a:t>
            </a:r>
            <a:r>
              <a:rPr lang="sl-SI" sz="2000" b="1" dirty="0" err="1">
                <a:solidFill>
                  <a:srgbClr val="2456A2"/>
                </a:solidFill>
              </a:rPr>
              <a:t>of</a:t>
            </a:r>
            <a:r>
              <a:rPr lang="sl-SI" sz="2000" b="1" dirty="0">
                <a:solidFill>
                  <a:srgbClr val="2456A2"/>
                </a:solidFill>
              </a:rPr>
              <a:t> </a:t>
            </a:r>
            <a:r>
              <a:rPr lang="sl-SI" sz="2000" b="1" dirty="0" err="1">
                <a:solidFill>
                  <a:srgbClr val="2456A2"/>
                </a:solidFill>
              </a:rPr>
              <a:t>Waterfronts</a:t>
            </a:r>
            <a:r>
              <a:rPr lang="sl-SI" sz="2000" b="1" dirty="0">
                <a:solidFill>
                  <a:srgbClr val="2456A2"/>
                </a:solidFill>
              </a:rPr>
              <a:t> in </a:t>
            </a:r>
            <a:r>
              <a:rPr lang="sl-SI" sz="2000" b="1" dirty="0" err="1">
                <a:solidFill>
                  <a:srgbClr val="2456A2"/>
                </a:solidFill>
              </a:rPr>
              <a:t>Warsaw</a:t>
            </a:r>
            <a:r>
              <a:rPr lang="sl-SI" sz="2000" b="1" dirty="0">
                <a:solidFill>
                  <a:srgbClr val="2456A2"/>
                </a:solidFill>
              </a:rPr>
              <a:t>. Challenges and Sins</a:t>
            </a:r>
            <a:br>
              <a:rPr lang="sl-SI" sz="2000" b="1" dirty="0">
                <a:solidFill>
                  <a:srgbClr val="2456A2"/>
                </a:solidFill>
              </a:rPr>
            </a:br>
            <a:r>
              <a:rPr lang="sl-SI" sz="2000" b="1" dirty="0">
                <a:solidFill>
                  <a:srgbClr val="2456A2"/>
                </a:solidFill>
              </a:rPr>
              <a:t>/</a:t>
            </a:r>
            <a:r>
              <a:rPr lang="sl-SI" sz="2000" b="1" dirty="0" smtClean="0">
                <a:solidFill>
                  <a:srgbClr val="2456A2"/>
                </a:solidFill>
              </a:rPr>
              <a:t>Thel </a:t>
            </a:r>
            <a:r>
              <a:rPr lang="sl-SI" sz="2000" b="1" dirty="0">
                <a:solidFill>
                  <a:srgbClr val="2456A2"/>
                </a:solidFill>
              </a:rPr>
              <a:t>K., Zimny M</a:t>
            </a:r>
            <a:r>
              <a:rPr lang="sl-SI" sz="2000" b="1" dirty="0" smtClean="0">
                <a:solidFill>
                  <a:srgbClr val="2456A2"/>
                </a:solidFill>
              </a:rPr>
              <a:t>.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Sin # 1 Disregarding the need to ensure adequate water quality and the environment</a:t>
            </a:r>
          </a:p>
          <a:p>
            <a:r>
              <a:rPr lang="en-US" dirty="0"/>
              <a:t>Sin # 2 Failure to maintain the balance between the benefits for the environment and the needs of residents of urban areas</a:t>
            </a:r>
          </a:p>
          <a:p>
            <a:r>
              <a:rPr lang="en-US" dirty="0"/>
              <a:t>Sin # 3 Underestimation of a priority, which is the public access and diversity of the use of waterfronts.</a:t>
            </a:r>
          </a:p>
          <a:p>
            <a:r>
              <a:rPr lang="en-US" dirty="0"/>
              <a:t>Sin # 4 Lack of vision or lack of the courage to carry it out</a:t>
            </a:r>
          </a:p>
          <a:p>
            <a:r>
              <a:rPr lang="en-US" dirty="0" smtClean="0"/>
              <a:t>Sin </a:t>
            </a:r>
            <a:r>
              <a:rPr lang="en-US" dirty="0"/>
              <a:t># 5 Neglecting the fact that development is a long term process and must be </a:t>
            </a:r>
            <a:r>
              <a:rPr lang="en-US" dirty="0" smtClean="0"/>
              <a:t>continuous</a:t>
            </a:r>
            <a:endParaRPr lang="en-US" dirty="0"/>
          </a:p>
          <a:p>
            <a:r>
              <a:rPr lang="en-US" dirty="0"/>
              <a:t>Sin # 6 Unwillingness or underestimation of public – private partnership</a:t>
            </a:r>
          </a:p>
          <a:p>
            <a:r>
              <a:rPr lang="en-US" dirty="0" smtClean="0"/>
              <a:t>Sin </a:t>
            </a:r>
            <a:r>
              <a:rPr lang="en-US" dirty="0"/>
              <a:t># 7 Not using opportunities to learn from mistakes, knowledge and experience of others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461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CONCLUSIONS/FINDINGS: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algn="l"/>
            <a:r>
              <a:rPr lang="sl-SI" sz="2000" b="1" dirty="0" smtClean="0">
                <a:solidFill>
                  <a:srgbClr val="2456A2"/>
                </a:solidFill>
              </a:rPr>
              <a:t>3-14 </a:t>
            </a:r>
            <a:r>
              <a:rPr lang="sl-SI" sz="2000" b="1" dirty="0" err="1">
                <a:solidFill>
                  <a:srgbClr val="2456A2"/>
                </a:solidFill>
              </a:rPr>
              <a:t>Development</a:t>
            </a:r>
            <a:r>
              <a:rPr lang="sl-SI" sz="2000" b="1" dirty="0">
                <a:solidFill>
                  <a:srgbClr val="2456A2"/>
                </a:solidFill>
              </a:rPr>
              <a:t> </a:t>
            </a:r>
            <a:r>
              <a:rPr lang="sl-SI" sz="2000" b="1" dirty="0" err="1">
                <a:solidFill>
                  <a:srgbClr val="2456A2"/>
                </a:solidFill>
              </a:rPr>
              <a:t>of</a:t>
            </a:r>
            <a:r>
              <a:rPr lang="sl-SI" sz="2000" b="1" dirty="0">
                <a:solidFill>
                  <a:srgbClr val="2456A2"/>
                </a:solidFill>
              </a:rPr>
              <a:t> </a:t>
            </a:r>
            <a:r>
              <a:rPr lang="sl-SI" sz="2000" b="1" dirty="0" err="1">
                <a:solidFill>
                  <a:srgbClr val="2456A2"/>
                </a:solidFill>
              </a:rPr>
              <a:t>Waterfronts</a:t>
            </a:r>
            <a:r>
              <a:rPr lang="sl-SI" sz="2000" b="1" dirty="0">
                <a:solidFill>
                  <a:srgbClr val="2456A2"/>
                </a:solidFill>
              </a:rPr>
              <a:t> in </a:t>
            </a:r>
            <a:r>
              <a:rPr lang="sl-SI" sz="2000" b="1" dirty="0" err="1">
                <a:solidFill>
                  <a:srgbClr val="2456A2"/>
                </a:solidFill>
              </a:rPr>
              <a:t>Warsaw</a:t>
            </a:r>
            <a:r>
              <a:rPr lang="sl-SI" sz="2000" b="1" dirty="0">
                <a:solidFill>
                  <a:srgbClr val="2456A2"/>
                </a:solidFill>
              </a:rPr>
              <a:t>. </a:t>
            </a:r>
            <a:r>
              <a:rPr lang="sl-SI" sz="2000" b="1" dirty="0" err="1">
                <a:solidFill>
                  <a:srgbClr val="2456A2"/>
                </a:solidFill>
              </a:rPr>
              <a:t>Challenges</a:t>
            </a:r>
            <a:r>
              <a:rPr lang="sl-SI" sz="2000" b="1" dirty="0">
                <a:solidFill>
                  <a:srgbClr val="2456A2"/>
                </a:solidFill>
              </a:rPr>
              <a:t> </a:t>
            </a:r>
            <a:r>
              <a:rPr lang="sl-SI" sz="2000" b="1" dirty="0" err="1">
                <a:solidFill>
                  <a:srgbClr val="2456A2"/>
                </a:solidFill>
              </a:rPr>
              <a:t>and</a:t>
            </a:r>
            <a:r>
              <a:rPr lang="sl-SI" sz="2000" b="1" dirty="0">
                <a:solidFill>
                  <a:srgbClr val="2456A2"/>
                </a:solidFill>
              </a:rPr>
              <a:t> </a:t>
            </a:r>
            <a:r>
              <a:rPr lang="sl-SI" sz="2000" b="1" dirty="0" err="1">
                <a:solidFill>
                  <a:srgbClr val="2456A2"/>
                </a:solidFill>
              </a:rPr>
              <a:t>Sins</a:t>
            </a:r>
            <a:r>
              <a:rPr lang="sl-SI" sz="2000" b="1" dirty="0">
                <a:solidFill>
                  <a:srgbClr val="2456A2"/>
                </a:solidFill>
              </a:rPr>
              <a:t/>
            </a:r>
            <a:br>
              <a:rPr lang="sl-SI" sz="2000" b="1" dirty="0">
                <a:solidFill>
                  <a:srgbClr val="2456A2"/>
                </a:solidFill>
              </a:rPr>
            </a:br>
            <a:r>
              <a:rPr lang="sl-SI" sz="2000" b="1" dirty="0">
                <a:solidFill>
                  <a:srgbClr val="2456A2"/>
                </a:solidFill>
              </a:rPr>
              <a:t>/</a:t>
            </a:r>
            <a:r>
              <a:rPr lang="sl-SI" sz="2000" b="1" dirty="0" err="1" smtClean="0">
                <a:solidFill>
                  <a:srgbClr val="2456A2"/>
                </a:solidFill>
              </a:rPr>
              <a:t>Thel</a:t>
            </a:r>
            <a:r>
              <a:rPr lang="sl-SI" sz="2000" b="1" dirty="0" smtClean="0">
                <a:solidFill>
                  <a:srgbClr val="2456A2"/>
                </a:solidFill>
              </a:rPr>
              <a:t> </a:t>
            </a:r>
            <a:r>
              <a:rPr lang="sl-SI" sz="2000" b="1" dirty="0">
                <a:solidFill>
                  <a:srgbClr val="2456A2"/>
                </a:solidFill>
              </a:rPr>
              <a:t>K., </a:t>
            </a:r>
            <a:r>
              <a:rPr lang="sl-SI" sz="2000" b="1" dirty="0" err="1">
                <a:solidFill>
                  <a:srgbClr val="2456A2"/>
                </a:solidFill>
              </a:rPr>
              <a:t>Zimny</a:t>
            </a:r>
            <a:r>
              <a:rPr lang="sl-SI" sz="2000" b="1" dirty="0">
                <a:solidFill>
                  <a:srgbClr val="2456A2"/>
                </a:solidFill>
              </a:rPr>
              <a:t> M</a:t>
            </a:r>
            <a:r>
              <a:rPr lang="sl-SI" sz="2000" b="1" dirty="0" smtClean="0">
                <a:solidFill>
                  <a:srgbClr val="2456A2"/>
                </a:solidFill>
              </a:rPr>
              <a:t>.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/>
          <a:lstStyle/>
          <a:p>
            <a:r>
              <a:rPr lang="pl-PL" dirty="0" smtClean="0"/>
              <a:t>How to </a:t>
            </a:r>
            <a:r>
              <a:rPr lang="pl-PL" dirty="0" err="1" smtClean="0"/>
              <a:t>create</a:t>
            </a:r>
            <a:r>
              <a:rPr lang="pl-PL" dirty="0" smtClean="0"/>
              <a:t> a </a:t>
            </a:r>
            <a:r>
              <a:rPr lang="pl-PL" dirty="0" err="1" smtClean="0"/>
              <a:t>strategic</a:t>
            </a:r>
            <a:r>
              <a:rPr lang="pl-PL" dirty="0" smtClean="0"/>
              <a:t>, </a:t>
            </a:r>
            <a:r>
              <a:rPr lang="pl-PL" dirty="0" err="1" smtClean="0"/>
              <a:t>long</a:t>
            </a:r>
            <a:r>
              <a:rPr lang="pl-PL" dirty="0" smtClean="0"/>
              <a:t> term </a:t>
            </a:r>
            <a:r>
              <a:rPr lang="pl-PL" dirty="0" err="1" smtClean="0"/>
              <a:t>vision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of development for a place, </a:t>
            </a:r>
            <a:r>
              <a:rPr lang="en-US" dirty="0" smtClean="0"/>
              <a:t>where </a:t>
            </a:r>
            <a:r>
              <a:rPr lang="pl-PL" dirty="0" err="1" smtClean="0"/>
              <a:t>many</a:t>
            </a:r>
            <a:r>
              <a:rPr lang="pl-PL" dirty="0" smtClean="0"/>
              <a:t> </a:t>
            </a:r>
            <a:r>
              <a:rPr lang="pl-PL" dirty="0" err="1" smtClean="0"/>
              <a:t>contradictory</a:t>
            </a:r>
            <a:r>
              <a:rPr lang="pl-PL" dirty="0" smtClean="0"/>
              <a:t> </a:t>
            </a:r>
            <a:r>
              <a:rPr lang="en-US" dirty="0" smtClean="0"/>
              <a:t>interests </a:t>
            </a:r>
            <a:r>
              <a:rPr lang="en-US" dirty="0"/>
              <a:t>of different stakeholders are </a:t>
            </a:r>
            <a:r>
              <a:rPr lang="en-US" dirty="0" smtClean="0"/>
              <a:t>meeting</a:t>
            </a:r>
            <a:r>
              <a:rPr lang="pl-PL" dirty="0" smtClean="0"/>
              <a:t>?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5103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QUESTIONS/ ISSUES TO DISCUSS: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03848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153</Words>
  <Application>Microsoft Office PowerPoint</Application>
  <PresentationFormat>Diaprojekcija na zaslonu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3" baseType="lpstr">
      <vt:lpstr>Office Theme</vt:lpstr>
      <vt:lpstr>3-14 Development of Waterfronts in Warsaw. Challenges and Sins /Thel K., Zimny M.</vt:lpstr>
      <vt:lpstr>3-14 Development of Waterfronts in Warsaw. Challenges and Sins /Thel K., Zimny M.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 </cp:lastModifiedBy>
  <cp:revision>38</cp:revision>
  <dcterms:created xsi:type="dcterms:W3CDTF">2017-03-22T17:34:39Z</dcterms:created>
  <dcterms:modified xsi:type="dcterms:W3CDTF">2017-04-05T17:31:34Z</dcterms:modified>
</cp:coreProperties>
</file>