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3" r:id="rId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BC56F"/>
    <a:srgbClr val="2456A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5819" autoAdjust="0"/>
  </p:normalViewPr>
  <p:slideViewPr>
    <p:cSldViewPr>
      <p:cViewPr>
        <p:scale>
          <a:sx n="66" d="100"/>
          <a:sy n="66" d="100"/>
        </p:scale>
        <p:origin x="-1427" y="-6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11.04.2017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11.04.2017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11.04.2017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11.04.2017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11.04.2017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11.04.2017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11.04.2017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11.04.2017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11.04.2017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11.04.2017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11.04.2017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45303-C1F4-4631-A7E3-635C4C123EC7}" type="datetimeFigureOut">
              <a:rPr lang="sl-SI" smtClean="0"/>
              <a:pPr/>
              <a:t>11.04.2017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-BLAN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sl-SI" sz="1800" b="1" dirty="0" smtClean="0">
                <a:solidFill>
                  <a:srgbClr val="2456A2"/>
                </a:solidFill>
              </a:rPr>
              <a:t>3</a:t>
            </a:r>
            <a:r>
              <a:rPr lang="sl-SI" sz="1800" b="1" dirty="0" smtClean="0">
                <a:solidFill>
                  <a:srgbClr val="2456A2"/>
                </a:solidFill>
              </a:rPr>
              <a:t>-16: </a:t>
            </a:r>
            <a:r>
              <a:rPr lang="sl-SI" sz="1800" b="1" dirty="0" err="1" smtClean="0">
                <a:solidFill>
                  <a:srgbClr val="2456A2"/>
                </a:solidFill>
              </a:rPr>
              <a:t>Vodoodgovorno</a:t>
            </a:r>
            <a:r>
              <a:rPr lang="sl-SI" sz="1800" b="1" dirty="0" smtClean="0">
                <a:solidFill>
                  <a:srgbClr val="2456A2"/>
                </a:solidFill>
              </a:rPr>
              <a:t> prilagajanje kmetijstva podnebnim spremembam /Cvejić R., Tratnik M., Pintar M.</a:t>
            </a:r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457201" y="1457597"/>
            <a:ext cx="7931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sl-SI" sz="2800" b="1" dirty="0">
                <a:solidFill>
                  <a:srgbClr val="FBC56F"/>
                </a:solidFill>
              </a:rPr>
              <a:t>POVZETKI / </a:t>
            </a:r>
            <a:r>
              <a:rPr lang="sl-SI" sz="2800" b="1" dirty="0" smtClean="0">
                <a:solidFill>
                  <a:srgbClr val="FBC56F"/>
                </a:solidFill>
              </a:rPr>
              <a:t>UGOTOVITVE</a:t>
            </a:r>
            <a:r>
              <a:rPr lang="sl-SI" sz="2800" b="1" dirty="0">
                <a:solidFill>
                  <a:srgbClr val="FBC56F"/>
                </a:solidFill>
              </a:rPr>
              <a:t>: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3" cstate="print"/>
          <a:srcRect r="72981" b="23077"/>
          <a:stretch>
            <a:fillRect/>
          </a:stretch>
        </p:blipFill>
        <p:spPr>
          <a:xfrm>
            <a:off x="8172400" y="5877272"/>
            <a:ext cx="720080" cy="757979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885354"/>
            <a:ext cx="5845605" cy="4639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7"/>
          <p:cNvSpPr/>
          <p:nvPr/>
        </p:nvSpPr>
        <p:spPr>
          <a:xfrm>
            <a:off x="6444208" y="1988840"/>
            <a:ext cx="20882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sl-SI" sz="2800" dirty="0" smtClean="0"/>
              <a:t>T ↗</a:t>
            </a:r>
          </a:p>
          <a:p>
            <a:pPr>
              <a:spcBef>
                <a:spcPct val="0"/>
              </a:spcBef>
            </a:pPr>
            <a:endParaRPr lang="sl-SI" sz="2800" dirty="0" smtClean="0"/>
          </a:p>
          <a:p>
            <a:pPr>
              <a:spcBef>
                <a:spcPct val="0"/>
              </a:spcBef>
            </a:pPr>
            <a:r>
              <a:rPr lang="sl-SI" sz="2800" dirty="0" smtClean="0"/>
              <a:t>Padavine ↕</a:t>
            </a:r>
          </a:p>
          <a:p>
            <a:pPr>
              <a:spcBef>
                <a:spcPct val="0"/>
              </a:spcBef>
            </a:pPr>
            <a:endParaRPr lang="sl-SI" sz="2800" dirty="0" smtClean="0"/>
          </a:p>
          <a:p>
            <a:pPr>
              <a:spcBef>
                <a:spcPct val="0"/>
              </a:spcBef>
            </a:pPr>
            <a:r>
              <a:rPr lang="sl-SI" sz="2800" dirty="0" smtClean="0"/>
              <a:t>Dobre </a:t>
            </a:r>
            <a:r>
              <a:rPr lang="sl-SI" sz="2800" dirty="0" smtClean="0"/>
              <a:t>prakse </a:t>
            </a:r>
            <a:r>
              <a:rPr lang="sl-SI" sz="2800" dirty="0" smtClean="0"/>
              <a:t>SO!</a:t>
            </a:r>
          </a:p>
          <a:p>
            <a:pPr>
              <a:spcBef>
                <a:spcPct val="0"/>
              </a:spcBef>
            </a:pPr>
            <a:endParaRPr lang="sl-SI" sz="2800" dirty="0" smtClean="0"/>
          </a:p>
          <a:p>
            <a:pPr>
              <a:spcBef>
                <a:spcPct val="0"/>
              </a:spcBef>
            </a:pPr>
            <a:r>
              <a:rPr lang="sl-SI" sz="2800" dirty="0" smtClean="0"/>
              <a:t>Številni ukrepi se NE izvajajo!</a:t>
            </a:r>
            <a:endParaRPr lang="sl-SI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-BLAN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sl-SI" sz="1800" b="1" dirty="0" smtClean="0">
                <a:solidFill>
                  <a:srgbClr val="2456A2"/>
                </a:solidFill>
              </a:rPr>
              <a:t>3-16: </a:t>
            </a:r>
            <a:r>
              <a:rPr lang="sl-SI" sz="1800" b="1" dirty="0" err="1" smtClean="0">
                <a:solidFill>
                  <a:srgbClr val="2456A2"/>
                </a:solidFill>
              </a:rPr>
              <a:t>Vodoodgovorno</a:t>
            </a:r>
            <a:r>
              <a:rPr lang="sl-SI" sz="1800" b="1" dirty="0" smtClean="0">
                <a:solidFill>
                  <a:srgbClr val="2456A2"/>
                </a:solidFill>
              </a:rPr>
              <a:t> prilagajanje kmetijstva podnebnim spremembam /Cvejić R., Tratnik M., Pintar M.</a:t>
            </a:r>
            <a:endParaRPr lang="en-US" sz="1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020776"/>
            <a:ext cx="8229600" cy="4105387"/>
          </a:xfrm>
        </p:spPr>
        <p:txBody>
          <a:bodyPr>
            <a:normAutofit/>
          </a:bodyPr>
          <a:lstStyle/>
          <a:p>
            <a:r>
              <a:rPr lang="sl-SI" dirty="0" smtClean="0"/>
              <a:t>Nadgradnja sistema odločanja o rabi vode</a:t>
            </a:r>
          </a:p>
          <a:p>
            <a:r>
              <a:rPr lang="sl-SI" dirty="0" smtClean="0"/>
              <a:t>Kakšen obseg ukrepov = cilj?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" y="1457597"/>
            <a:ext cx="61607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sl-SI" sz="2800" b="1" dirty="0">
                <a:solidFill>
                  <a:srgbClr val="FBC56F"/>
                </a:solidFill>
              </a:rPr>
              <a:t>VPRAŠANJA / PREDLOGI ZA RAZPRAVO</a:t>
            </a:r>
            <a:r>
              <a:rPr lang="sl-SI" sz="2800" b="1" dirty="0" smtClean="0">
                <a:solidFill>
                  <a:srgbClr val="FBC56F"/>
                </a:solidFill>
              </a:rPr>
              <a:t>:</a:t>
            </a:r>
            <a:endParaRPr lang="sl-SI" sz="2800" b="1" dirty="0">
              <a:solidFill>
                <a:srgbClr val="FBC56F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3" cstate="print"/>
          <a:srcRect r="72981" b="23077"/>
          <a:stretch>
            <a:fillRect/>
          </a:stretch>
        </p:blipFill>
        <p:spPr>
          <a:xfrm>
            <a:off x="8172400" y="5877272"/>
            <a:ext cx="720080" cy="757979"/>
          </a:xfrm>
          <a:prstGeom prst="rect">
            <a:avLst/>
          </a:prstGeom>
        </p:spPr>
      </p:pic>
      <p:pic>
        <p:nvPicPr>
          <p:cNvPr id="10" name="Ograda vseb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3429000"/>
            <a:ext cx="3826178" cy="27055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Ograda vsebin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1999" y="3428999"/>
            <a:ext cx="3538230" cy="2707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03848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70</Words>
  <Application>Microsoft Office PowerPoint</Application>
  <PresentationFormat>Diaprojekcija na zaslonu (4:3)</PresentationFormat>
  <Paragraphs>13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</vt:i4>
      </vt:variant>
    </vt:vector>
  </HeadingPairs>
  <TitlesOfParts>
    <vt:vector size="3" baseType="lpstr">
      <vt:lpstr>Office Theme</vt:lpstr>
      <vt:lpstr>3-16: Vodoodgovorno prilagajanje kmetijstva podnebnim spremembam /Cvejić R., Tratnik M., Pintar M.</vt:lpstr>
      <vt:lpstr>3-16: Vodoodgovorno prilagajanje kmetijstva podnebnim spremembam /Cvejić R., Tratnik M., Pintar M.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</dc:title>
  <dc:creator>dani</dc:creator>
  <cp:lastModifiedBy>Petan</cp:lastModifiedBy>
  <cp:revision>38</cp:revision>
  <dcterms:created xsi:type="dcterms:W3CDTF">2017-03-22T17:34:39Z</dcterms:created>
  <dcterms:modified xsi:type="dcterms:W3CDTF">2017-04-11T14:30:26Z</dcterms:modified>
</cp:coreProperties>
</file>