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94" d="100"/>
          <a:sy n="94" d="100"/>
        </p:scale>
        <p:origin x="-2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6.4.2017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l-SI" sz="2000" b="1" dirty="0" smtClean="0">
                <a:solidFill>
                  <a:schemeClr val="accent1">
                    <a:lumMod val="75000"/>
                  </a:schemeClr>
                </a:solidFill>
              </a:rPr>
              <a:t>3-18 Analiza načrtovanja malih hidroelektrarn z vidika varstva narave na Gorenjskem v obdobju 2006-2016 /</a:t>
            </a:r>
            <a:r>
              <a:rPr lang="sl-SI" sz="2000" b="1" dirty="0" smtClean="0">
                <a:solidFill>
                  <a:schemeClr val="accent1">
                    <a:lumMod val="75000"/>
                  </a:schemeClr>
                </a:solidFill>
              </a:rPr>
              <a:t>Rogelj M.</a:t>
            </a:r>
            <a:r>
              <a:rPr lang="sl-SI" sz="1800" b="1" cap="all" dirty="0" smtClean="0"/>
              <a:t/>
            </a:r>
            <a:br>
              <a:rPr lang="sl-SI" sz="1800" b="1" cap="all" dirty="0" smtClean="0"/>
            </a:b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/>
          <a:lstStyle/>
          <a:p>
            <a:r>
              <a:rPr lang="sl-SI" dirty="0" smtClean="0"/>
              <a:t>Tri vrste formalnih postopkov – časovno neusklajeni </a:t>
            </a:r>
          </a:p>
          <a:p>
            <a:r>
              <a:rPr lang="sl-SI" dirty="0" smtClean="0"/>
              <a:t>87 mnenj / 37 lokacij /  2.4 mnenja na lokacijo (brez mnenj za OPN)</a:t>
            </a:r>
          </a:p>
          <a:p>
            <a:r>
              <a:rPr lang="sl-SI" dirty="0" smtClean="0"/>
              <a:t>22 lokacij povsem novih / 15 obstoječih</a:t>
            </a:r>
          </a:p>
          <a:p>
            <a:pPr>
              <a:buNone/>
            </a:pPr>
            <a:endParaRPr lang="sl-SI" dirty="0" smtClean="0"/>
          </a:p>
          <a:p>
            <a:r>
              <a:rPr lang="sl-SI" dirty="0" smtClean="0"/>
              <a:t>68% pozitivnih/32% negativnih mnenj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2000" b="1" dirty="0" smtClean="0">
                <a:solidFill>
                  <a:schemeClr val="accent1">
                    <a:lumMod val="75000"/>
                  </a:schemeClr>
                </a:solidFill>
              </a:rPr>
              <a:t>3-18 Analiza načrtovanja malih hidroelektrarn z vidika varstva narave na Gorenjskem v obdobju 2006-2016 /</a:t>
            </a:r>
            <a:r>
              <a:rPr lang="sl-SI" sz="2000" b="1" dirty="0" smtClean="0">
                <a:solidFill>
                  <a:schemeClr val="accent1">
                    <a:lumMod val="75000"/>
                  </a:schemeClr>
                </a:solidFill>
              </a:rPr>
              <a:t>Rogelj M.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92500"/>
          </a:bodyPr>
          <a:lstStyle/>
          <a:p>
            <a:r>
              <a:rPr lang="sl-SI" b="1" dirty="0" smtClean="0"/>
              <a:t>Združitev vsebin postopkov</a:t>
            </a:r>
            <a:r>
              <a:rPr lang="sl-SI" dirty="0" smtClean="0"/>
              <a:t> izdaje naravovarstvenega soglasja in vodnega dovoljenja.</a:t>
            </a:r>
            <a:r>
              <a:rPr lang="sl-SI" b="1" dirty="0" smtClean="0"/>
              <a:t> </a:t>
            </a:r>
          </a:p>
          <a:p>
            <a:r>
              <a:rPr lang="sl-SI" b="1" dirty="0" smtClean="0"/>
              <a:t>Usmerjanje vlagateljev </a:t>
            </a:r>
            <a:r>
              <a:rPr lang="sl-SI" dirty="0" smtClean="0"/>
              <a:t>v pridobivanje predhodnih mnenj.</a:t>
            </a:r>
          </a:p>
          <a:p>
            <a:r>
              <a:rPr lang="sl-SI" b="1" dirty="0" smtClean="0"/>
              <a:t>Navajanje priporočil in usmeritev </a:t>
            </a:r>
            <a:r>
              <a:rPr lang="sl-SI" dirty="0" err="1" smtClean="0"/>
              <a:t>mnenjedajalcev</a:t>
            </a:r>
            <a:r>
              <a:rPr lang="sl-SI" dirty="0" smtClean="0"/>
              <a:t> </a:t>
            </a:r>
            <a:r>
              <a:rPr lang="sl-SI" sz="2600" dirty="0" smtClean="0"/>
              <a:t>(tudi, če so vsebinsko izven postopka).</a:t>
            </a:r>
            <a:endParaRPr lang="sl-SI" dirty="0" smtClean="0"/>
          </a:p>
          <a:p>
            <a:r>
              <a:rPr lang="sl-SI" b="1" dirty="0" smtClean="0"/>
              <a:t>Skupno obravnavo </a:t>
            </a:r>
            <a:r>
              <a:rPr lang="sl-SI" dirty="0" smtClean="0"/>
              <a:t>vloge vseh </a:t>
            </a:r>
            <a:r>
              <a:rPr lang="sl-SI" dirty="0" err="1" smtClean="0"/>
              <a:t>mnenjedajalcev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118</Words>
  <Application>Microsoft Office PowerPoint</Application>
  <PresentationFormat>Diaprojekcija na zaslonu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3-18 Analiza načrtovanja malih hidroelektrarn z vidika varstva narave na Gorenjskem v obdobju 2006-2016 /Rogelj M. </vt:lpstr>
      <vt:lpstr>3-18 Analiza načrtovanja malih hidroelektrarn z vidika varstva narave na Gorenjskem v obdobju 2006-2016 /Rogelj M.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36</cp:revision>
  <dcterms:created xsi:type="dcterms:W3CDTF">2017-03-22T17:34:39Z</dcterms:created>
  <dcterms:modified xsi:type="dcterms:W3CDTF">2017-04-06T19:26:32Z</dcterms:modified>
</cp:coreProperties>
</file>