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62" r:id="rId3"/>
    <p:sldId id="263" r:id="rId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>
        <p:scale>
          <a:sx n="108" d="100"/>
          <a:sy n="108" d="100"/>
        </p:scale>
        <p:origin x="-1752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18.4.2017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18.4.2017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18.4.2017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18.4.2017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18.4.2017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18.4.2017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18.4.2017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18.4.2017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18.4.2017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18.4.2017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18.4.2017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18.4.2017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3-20: Uporaba aerobnega reaktorja za odstranjevanje izbranih antibiotikov iz bolnišnične odpadne vode/Stavbar S., Goršek  A., Premzl K., Kolar M., </a:t>
            </a:r>
            <a:r>
              <a:rPr lang="sl-SI" sz="1800" b="1" dirty="0" err="1" smtClean="0">
                <a:solidFill>
                  <a:srgbClr val="2456A2"/>
                </a:solidFill>
              </a:rPr>
              <a:t>Šostar</a:t>
            </a:r>
            <a:r>
              <a:rPr lang="sl-SI" sz="1800" b="1" dirty="0" smtClean="0">
                <a:solidFill>
                  <a:srgbClr val="2456A2"/>
                </a:solidFill>
              </a:rPr>
              <a:t> Turk S.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89025" y="2269164"/>
            <a:ext cx="3928999" cy="4143053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sl-SI" sz="2300" dirty="0"/>
              <a:t>Ostanki zdravilnih učinkovin – kompleksne in biološko težko razgradljive molekule</a:t>
            </a:r>
          </a:p>
          <a:p>
            <a:r>
              <a:rPr lang="sl-SI" sz="2300" dirty="0"/>
              <a:t>Zasledimo v vodi po </a:t>
            </a:r>
            <a:r>
              <a:rPr lang="sl-SI" sz="2300" dirty="0" smtClean="0"/>
              <a:t>čiščenju</a:t>
            </a:r>
            <a:endParaRPr lang="sl-SI" sz="2300" dirty="0"/>
          </a:p>
          <a:p>
            <a:r>
              <a:rPr lang="sl-SI" sz="2300" dirty="0"/>
              <a:t>Znani negativni vplivi na okolje (rezistenca, strupenost)</a:t>
            </a:r>
          </a:p>
          <a:p>
            <a:r>
              <a:rPr lang="sl-SI" sz="2300" dirty="0"/>
              <a:t>Potreba po zmanjšanju negativnih vplivov na okolje in vode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59632" y="1468500"/>
            <a:ext cx="1558247" cy="52322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 smtClean="0">
                <a:solidFill>
                  <a:srgbClr val="FBC5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DEJSTVA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sp>
        <p:nvSpPr>
          <p:cNvPr id="10" name="Rectangle 7"/>
          <p:cNvSpPr/>
          <p:nvPr/>
        </p:nvSpPr>
        <p:spPr>
          <a:xfrm>
            <a:off x="5196240" y="1463738"/>
            <a:ext cx="2618024" cy="52322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 smtClean="0">
                <a:solidFill>
                  <a:srgbClr val="FBC5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CILJI/REZULTATI:</a:t>
            </a:r>
            <a:endParaRPr lang="sl-SI" sz="2800" b="1" dirty="0">
              <a:solidFill>
                <a:srgbClr val="FBC5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4447852" y="2271232"/>
            <a:ext cx="4114800" cy="4143053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sz="2400" dirty="0" smtClean="0"/>
              <a:t>Vzpostaviti sistem čiščenja odpadne vode z aktivnim blatom obstoječe ČN v laboratorijskem aerobnem pretočnem reaktorju</a:t>
            </a:r>
          </a:p>
          <a:p>
            <a:r>
              <a:rPr lang="sl-SI" sz="2400" dirty="0" smtClean="0"/>
              <a:t>Vsebnost ciprofloksacina zmanjšali za 80 %, vsebnost amoksicilina za 95 %.</a:t>
            </a:r>
          </a:p>
          <a:p>
            <a:r>
              <a:rPr lang="sl-SI" sz="2400" dirty="0" smtClean="0"/>
              <a:t>Znižanje vrednosti KPK za 99 %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3-20: Uporaba aerobnega reaktorja za odstranjevanje izbranih antibiotikov iz bolnišnične odpadne vode/Stavbar S., Goršek  A., Premzl K., Kolar M., </a:t>
            </a:r>
            <a:r>
              <a:rPr lang="sl-SI" sz="1800" b="1" dirty="0" err="1" smtClean="0">
                <a:solidFill>
                  <a:srgbClr val="2456A2"/>
                </a:solidFill>
              </a:rPr>
              <a:t>Šostar</a:t>
            </a:r>
            <a:r>
              <a:rPr lang="sl-SI" sz="1800" b="1" dirty="0" smtClean="0">
                <a:solidFill>
                  <a:srgbClr val="2456A2"/>
                </a:solidFill>
              </a:rPr>
              <a:t> Turk S.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78024" y="2071481"/>
            <a:ext cx="8496944" cy="1369517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sl-SI" sz="2400" b="1" dirty="0"/>
              <a:t>Mejne vrednosti </a:t>
            </a:r>
            <a:r>
              <a:rPr lang="sl-SI" sz="2400" dirty="0"/>
              <a:t>– ostankov zdravilnih učinkovin za izpuste v vode niso določene</a:t>
            </a:r>
          </a:p>
          <a:p>
            <a:r>
              <a:rPr lang="sl-SI" sz="2400" b="1" dirty="0"/>
              <a:t>Tveganje za zdravje ljudi </a:t>
            </a:r>
            <a:r>
              <a:rPr lang="sl-SI" sz="2400" dirty="0"/>
              <a:t>– velika neznanka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60908" y="1357966"/>
            <a:ext cx="1422184" cy="52322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 smtClean="0">
                <a:solidFill>
                  <a:srgbClr val="FBC5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DILEME:</a:t>
            </a:r>
            <a:endParaRPr lang="sl-SI" sz="2800" b="1" dirty="0">
              <a:solidFill>
                <a:srgbClr val="FBC5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sp>
        <p:nvSpPr>
          <p:cNvPr id="10" name="Rectangle 7"/>
          <p:cNvSpPr/>
          <p:nvPr/>
        </p:nvSpPr>
        <p:spPr>
          <a:xfrm>
            <a:off x="1574410" y="3631293"/>
            <a:ext cx="6104172" cy="52322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 smtClean="0">
                <a:solidFill>
                  <a:srgbClr val="FBC5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MOŽNOSTI ZA ZMANJŠANJE TVEGANJA:</a:t>
            </a:r>
            <a:endParaRPr lang="sl-SI" sz="2800" b="1" dirty="0">
              <a:solidFill>
                <a:srgbClr val="FBC5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261020" y="4266981"/>
            <a:ext cx="8579296" cy="207107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sz="2800" dirty="0"/>
              <a:t>Ustrezna tehnologijo čiščenja odpadnih vod</a:t>
            </a:r>
          </a:p>
          <a:p>
            <a:r>
              <a:rPr lang="sl-SI" sz="2800" dirty="0"/>
              <a:t>Ustrezna priprava (obdelava) pitne vode</a:t>
            </a:r>
          </a:p>
          <a:p>
            <a:r>
              <a:rPr lang="sl-SI" sz="2800" dirty="0"/>
              <a:t>Izobraževanje, osveščanje in komunikacija strokovne in splošne </a:t>
            </a:r>
            <a:r>
              <a:rPr lang="sl-SI" sz="2800" dirty="0" smtClean="0"/>
              <a:t>javnosti</a:t>
            </a:r>
          </a:p>
          <a:p>
            <a:r>
              <a:rPr lang="sl-SI" sz="2800" dirty="0"/>
              <a:t>Sistemski monitoring njihovega pojavljanja in usode v okolju, da se ugotovi dejanska izpostavljenost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933D4168-FBA2-40C9-ABD5-0D825A698A40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187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3-20: Uporaba aerobnega reaktorja za odstranjevanje izbranih antibiotikov iz bolnišnične odpadne vode/Stavbar S., Goršek  A., Premzl K., Kolar M., Šostar Turk S.</vt:lpstr>
      <vt:lpstr>3-20: Uporaba aerobnega reaktorja za odstranjevanje izbranih antibiotikov iz bolnišnične odpadne vode/Stavbar S., Goršek  A., Premzl K., Kolar M., Šostar Turk 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tcvode3</cp:lastModifiedBy>
  <cp:revision>45</cp:revision>
  <dcterms:created xsi:type="dcterms:W3CDTF">2017-03-22T17:34:39Z</dcterms:created>
  <dcterms:modified xsi:type="dcterms:W3CDTF">2017-04-18T06:31:28Z</dcterms:modified>
</cp:coreProperties>
</file>