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>
        <p:scale>
          <a:sx n="65" d="100"/>
          <a:sy n="65" d="100"/>
        </p:scale>
        <p:origin x="-1092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2200" b="1" dirty="0" smtClean="0">
                <a:solidFill>
                  <a:srgbClr val="2456A2"/>
                </a:solidFill>
              </a:rPr>
              <a:t>3-22: Vodna bilanca Cerkniškega jezera/Krzyk M., Bobnar Š., Panjan J.</a:t>
            </a:r>
            <a:endParaRPr lang="en-US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77089"/>
            <a:ext cx="8229600" cy="47341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l-SI" sz="2800" dirty="0" smtClean="0"/>
              <a:t>Presihajoče jezero, obstaja povprečno 3/4 leta</a:t>
            </a:r>
          </a:p>
          <a:p>
            <a:pPr>
              <a:spcBef>
                <a:spcPts val="0"/>
              </a:spcBef>
            </a:pPr>
            <a:r>
              <a:rPr lang="sl-SI" sz="2800" dirty="0" smtClean="0"/>
              <a:t>Površina 20 km</a:t>
            </a:r>
            <a:r>
              <a:rPr lang="sl-SI" sz="2800" baseline="30000" dirty="0" smtClean="0"/>
              <a:t>2</a:t>
            </a:r>
            <a:r>
              <a:rPr lang="sl-SI" sz="2800" dirty="0" smtClean="0"/>
              <a:t>, prostornina 29 mio m</a:t>
            </a:r>
            <a:r>
              <a:rPr lang="sl-SI" sz="2800" baseline="30000" dirty="0" smtClean="0"/>
              <a:t>3</a:t>
            </a:r>
          </a:p>
          <a:p>
            <a:pPr>
              <a:spcBef>
                <a:spcPts val="0"/>
              </a:spcBef>
            </a:pPr>
            <a:r>
              <a:rPr lang="sl-SI" sz="2800" dirty="0" smtClean="0"/>
              <a:t>Hidrološko zaledje 475 </a:t>
            </a:r>
            <a:r>
              <a:rPr lang="sl-SI" sz="2800" dirty="0"/>
              <a:t>km</a:t>
            </a:r>
            <a:r>
              <a:rPr lang="sl-SI" sz="2800" baseline="30000" dirty="0"/>
              <a:t>2 </a:t>
            </a:r>
            <a:endParaRPr lang="sl-SI" sz="2800" baseline="30000" dirty="0" smtClean="0"/>
          </a:p>
          <a:p>
            <a:pPr>
              <a:spcBef>
                <a:spcPts val="0"/>
              </a:spcBef>
            </a:pPr>
            <a:r>
              <a:rPr lang="sl-SI" sz="2800" dirty="0" smtClean="0"/>
              <a:t>Zadnja ocena vodne bilance leta 2010 za hidrološko leto 1975</a:t>
            </a:r>
          </a:p>
          <a:p>
            <a:pPr>
              <a:spcBef>
                <a:spcPts val="0"/>
              </a:spcBef>
            </a:pPr>
            <a:r>
              <a:rPr lang="sl-SI" sz="2800" dirty="0" smtClean="0"/>
              <a:t>Prispevek: analiza za obdobje 2004 do 2014</a:t>
            </a:r>
          </a:p>
          <a:p>
            <a:pPr>
              <a:spcBef>
                <a:spcPts val="0"/>
              </a:spcBef>
            </a:pPr>
            <a:r>
              <a:rPr lang="sl-SI" sz="2800" dirty="0" smtClean="0"/>
              <a:t>Opazovalne postaje: Cerknica</a:t>
            </a:r>
            <a:r>
              <a:rPr lang="sl-SI" sz="2800" dirty="0"/>
              <a:t>, </a:t>
            </a:r>
            <a:r>
              <a:rPr lang="sl-SI" sz="2800" dirty="0" err="1"/>
              <a:t>Mašun</a:t>
            </a:r>
            <a:r>
              <a:rPr lang="sl-SI" sz="2800" dirty="0"/>
              <a:t>, Šmarata, Babno polje, Nova vas na </a:t>
            </a:r>
            <a:r>
              <a:rPr lang="sl-SI" sz="2800" dirty="0" smtClean="0"/>
              <a:t>Blokah (tudi ETP) </a:t>
            </a:r>
            <a:r>
              <a:rPr lang="sl-SI" sz="2800" dirty="0"/>
              <a:t>in Sveti </a:t>
            </a:r>
            <a:r>
              <a:rPr lang="sl-SI" sz="2800" dirty="0" smtClean="0"/>
              <a:t>Vid</a:t>
            </a:r>
          </a:p>
          <a:p>
            <a:pPr>
              <a:spcBef>
                <a:spcPts val="0"/>
              </a:spcBef>
            </a:pPr>
            <a:r>
              <a:rPr lang="sl-SI" sz="2800" dirty="0" smtClean="0"/>
              <a:t>Širši namen analize: vpliv območja (tudi jezera) na kakovost vode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57200" y="969102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2200" b="1" dirty="0" smtClean="0">
                <a:solidFill>
                  <a:srgbClr val="2456A2"/>
                </a:solidFill>
              </a:rPr>
              <a:t>3-22: Vodna bilanca Cerkniškega jezera/Krzyk M., Bobnar Š., Panjan J.</a:t>
            </a:r>
            <a:endParaRPr lang="en-US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Primarni </a:t>
            </a:r>
            <a:r>
              <a:rPr lang="sl-SI" dirty="0"/>
              <a:t>padavinski minimum </a:t>
            </a:r>
            <a:r>
              <a:rPr lang="sl-SI" dirty="0" smtClean="0"/>
              <a:t>se ujema </a:t>
            </a:r>
            <a:r>
              <a:rPr lang="sl-SI" dirty="0"/>
              <a:t>s sekundarnim minimumom </a:t>
            </a:r>
            <a:r>
              <a:rPr lang="sl-SI" dirty="0" smtClean="0"/>
              <a:t>prostornine </a:t>
            </a:r>
            <a:r>
              <a:rPr lang="sl-SI" dirty="0"/>
              <a:t>jezerske </a:t>
            </a:r>
            <a:r>
              <a:rPr lang="sl-SI" dirty="0" smtClean="0"/>
              <a:t>vode (julij)</a:t>
            </a:r>
          </a:p>
          <a:p>
            <a:r>
              <a:rPr lang="sl-SI" dirty="0"/>
              <a:t>Sekundarni padavinski </a:t>
            </a:r>
            <a:r>
              <a:rPr lang="sl-SI" dirty="0" smtClean="0"/>
              <a:t>in prostorninski maksimum meseca novembra</a:t>
            </a:r>
          </a:p>
          <a:p>
            <a:r>
              <a:rPr lang="sl-SI" dirty="0" smtClean="0"/>
              <a:t>Najmanjši volumen leta 2011 (3 mio m</a:t>
            </a:r>
            <a:r>
              <a:rPr lang="sl-SI" baseline="30000" dirty="0" smtClean="0"/>
              <a:t>3</a:t>
            </a:r>
            <a:r>
              <a:rPr lang="sl-SI" dirty="0" smtClean="0"/>
              <a:t>), največji leta 2014 (17,6 mio m</a:t>
            </a:r>
            <a:r>
              <a:rPr lang="sl-SI" baseline="30000" dirty="0" smtClean="0"/>
              <a:t>3</a:t>
            </a:r>
            <a:r>
              <a:rPr lang="sl-SI" dirty="0" smtClean="0"/>
              <a:t>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Rezultati hidrološke analize so osnova za hidravlično in kakovostno analizo ter modeliranje delovanja jezera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19598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163</Words>
  <Application>Microsoft Office PowerPoint</Application>
  <PresentationFormat>Diaprojekcija na zaslonu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 Theme</vt:lpstr>
      <vt:lpstr>3-22: Vodna bilanca Cerkniškega jezera/Krzyk M., Bobnar Š., Panjan J.</vt:lpstr>
      <vt:lpstr>3-22: Vodna bilanca Cerkniškega jezera/Krzyk M., Bobnar Š., Panjan J.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 </cp:lastModifiedBy>
  <cp:revision>41</cp:revision>
  <dcterms:created xsi:type="dcterms:W3CDTF">2017-03-22T17:34:39Z</dcterms:created>
  <dcterms:modified xsi:type="dcterms:W3CDTF">2017-04-05T18:03:09Z</dcterms:modified>
</cp:coreProperties>
</file>