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689" autoAdjust="0"/>
  </p:normalViewPr>
  <p:slideViewPr>
    <p:cSldViewPr>
      <p:cViewPr>
        <p:scale>
          <a:sx n="94" d="100"/>
          <a:sy n="94" d="100"/>
        </p:scale>
        <p:origin x="-25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3-24: </a:t>
            </a:r>
            <a:r>
              <a:rPr lang="sl-SI" sz="1800" b="1" dirty="0" smtClean="0">
                <a:solidFill>
                  <a:srgbClr val="2456A2"/>
                </a:solidFill>
              </a:rPr>
              <a:t>Raba prostora in oskrba s pitno vodo – različni interesi deležnikov v prostoru</a:t>
            </a:r>
            <a:br>
              <a:rPr lang="sl-SI" sz="1800" b="1" dirty="0" smtClean="0">
                <a:solidFill>
                  <a:srgbClr val="2456A2"/>
                </a:solidFill>
              </a:rPr>
            </a:br>
            <a:r>
              <a:rPr lang="sl-SI" sz="1800" b="1" dirty="0" smtClean="0">
                <a:solidFill>
                  <a:srgbClr val="2456A2"/>
                </a:solidFill>
              </a:rPr>
              <a:t>/Bračič Železnik B., Torkar A., Banovec P., Cilenšek A., Čenčur Curk B.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24744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20468"/>
            <a:ext cx="3655889" cy="2687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97928"/>
            <a:ext cx="48245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878">
              <a:spcBef>
                <a:spcPct val="20000"/>
              </a:spcBef>
              <a:buClr>
                <a:srgbClr val="7E93A5"/>
              </a:buClr>
              <a:buSzPct val="80000"/>
            </a:pPr>
            <a:endParaRPr lang="sl-SI" sz="1700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251520" y="3789040"/>
            <a:ext cx="8562974" cy="218521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1700" dirty="0">
                <a:solidFill>
                  <a:schemeClr val="tx1"/>
                </a:solidFill>
              </a:rPr>
              <a:t>Prodni vodonosniki so rezervoarji podzemne vode in predstavljajo pomemben vir pitne vode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17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chemeClr val="tx1"/>
                </a:solidFill>
              </a:rPr>
              <a:t>Podzemna voda je del vodnega kroga in vpliva na stanje površinskih voda oz. posegi in aktivnosti na površinskih vodah vplivajo na količino in kakovost podzemnih voda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17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rgbClr val="FF0000"/>
                </a:solidFill>
              </a:rPr>
              <a:t>Čemu dati prednost pri načrtovanju in rabi prostora na prodnem vodonosniku, ki je vir   pitne vode? Kako doseči sodelovanje različnih deležnikov v prostoru?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43198"/>
            <a:ext cx="5112568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878">
              <a:spcBef>
                <a:spcPct val="20000"/>
              </a:spcBef>
              <a:buClr>
                <a:srgbClr val="7E93A5"/>
              </a:buClr>
              <a:buSzPct val="80000"/>
            </a:pPr>
            <a:r>
              <a:rPr lang="sl-SI" sz="1700" dirty="0" smtClean="0"/>
              <a:t>Prodni </a:t>
            </a:r>
            <a:r>
              <a:rPr lang="sl-SI" sz="1700" dirty="0"/>
              <a:t>vodonosniki so zaradi naravnih danosti in lege podvrženi najrazličnejšim interesom (urbanizem, promet, industrija, kmetijstvo, raba vode</a:t>
            </a:r>
            <a:r>
              <a:rPr lang="sl-SI" sz="1700" dirty="0" smtClean="0"/>
              <a:t>…).</a:t>
            </a:r>
          </a:p>
          <a:p>
            <a:pPr lvl="0" defTabSz="913878">
              <a:spcBef>
                <a:spcPct val="20000"/>
              </a:spcBef>
              <a:buClr>
                <a:srgbClr val="7E93A5"/>
              </a:buClr>
              <a:buSzPct val="80000"/>
            </a:pPr>
            <a:endParaRPr lang="sl-SI" sz="1700" dirty="0"/>
          </a:p>
          <a:p>
            <a:pPr defTabSz="913878">
              <a:spcBef>
                <a:spcPct val="20000"/>
              </a:spcBef>
              <a:buClr>
                <a:srgbClr val="7E93A5"/>
              </a:buClr>
              <a:buSzPct val="80000"/>
            </a:pPr>
            <a:r>
              <a:rPr lang="sl-SI" sz="1700" dirty="0"/>
              <a:t>Podzemna voda je nevidno bogastvo, občutljivo na posege in aktivnosti, ki se odvijajo na površju in na naravne spremembe (suše, </a:t>
            </a:r>
            <a:r>
              <a:rPr lang="sl-SI" sz="1700"/>
              <a:t>poplave</a:t>
            </a:r>
            <a:r>
              <a:rPr lang="sl-SI" sz="1700" smtClean="0"/>
              <a:t>).</a:t>
            </a:r>
            <a:endParaRPr lang="sl-SI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40" y="5974254"/>
            <a:ext cx="2134903" cy="764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6095548"/>
            <a:ext cx="1035669" cy="479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6157395"/>
            <a:ext cx="597000" cy="417233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40" y="5974254"/>
            <a:ext cx="2134903" cy="764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6095548"/>
            <a:ext cx="1035669" cy="479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6157395"/>
            <a:ext cx="597000" cy="4172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3-24: </a:t>
            </a:r>
            <a:r>
              <a:rPr lang="sl-SI" sz="1800" b="1" dirty="0" smtClean="0">
                <a:solidFill>
                  <a:srgbClr val="2456A2"/>
                </a:solidFill>
              </a:rPr>
              <a:t>Raba prostora in oskrba s pitno vodo – različni interesi deležnikov v prostoru</a:t>
            </a:r>
            <a:br>
              <a:rPr lang="sl-SI" sz="1800" b="1" dirty="0" smtClean="0">
                <a:solidFill>
                  <a:srgbClr val="2456A2"/>
                </a:solidFill>
              </a:rPr>
            </a:br>
            <a:r>
              <a:rPr lang="sl-SI" sz="1800" b="1" dirty="0" smtClean="0">
                <a:solidFill>
                  <a:srgbClr val="2456A2"/>
                </a:solidFill>
              </a:rPr>
              <a:t>/Bračič Železnik B., Torkar A., Banovec P., Cilenšek A., Čenčur Curk B.</a:t>
            </a:r>
            <a:endParaRPr lang="en-US" sz="1800" dirty="0"/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251520" y="3289196"/>
            <a:ext cx="5840701" cy="2007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 smtClean="0">
                <a:solidFill>
                  <a:schemeClr val="tx1"/>
                </a:solidFill>
              </a:rPr>
              <a:t>Pilotno območje </a:t>
            </a:r>
            <a:r>
              <a:rPr lang="sl-SI" sz="1800" b="1" dirty="0" smtClean="0">
                <a:solidFill>
                  <a:schemeClr val="tx1"/>
                </a:solidFill>
                <a:sym typeface="Mathematica1"/>
              </a:rPr>
              <a:t></a:t>
            </a:r>
            <a:r>
              <a:rPr lang="sl-SI" sz="1800" dirty="0" smtClean="0">
                <a:solidFill>
                  <a:schemeClr val="tx1"/>
                </a:solidFill>
              </a:rPr>
              <a:t> Draveljska dolina:</a:t>
            </a:r>
          </a:p>
          <a:p>
            <a:pPr defTabSz="6480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l-SI" sz="1800" dirty="0" smtClean="0">
                <a:solidFill>
                  <a:schemeClr val="tx1"/>
                </a:solidFill>
              </a:rPr>
              <a:t> </a:t>
            </a:r>
            <a:r>
              <a:rPr lang="sl-SI" sz="1700" dirty="0" smtClean="0">
                <a:solidFill>
                  <a:schemeClr val="tx1"/>
                </a:solidFill>
              </a:rPr>
              <a:t>Rezervni vir pitne vode (vodarna Koseze)</a:t>
            </a:r>
          </a:p>
          <a:p>
            <a:pPr defTabSz="6480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l-SI" sz="1700" dirty="0" smtClean="0">
                <a:solidFill>
                  <a:schemeClr val="tx1"/>
                </a:solidFill>
              </a:rPr>
              <a:t> Poplavno območje in neurejeno odvajanje zalednih voda</a:t>
            </a:r>
          </a:p>
          <a:p>
            <a:pPr defTabSz="6480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l-SI" sz="1700" dirty="0" smtClean="0">
                <a:solidFill>
                  <a:schemeClr val="tx1"/>
                </a:solidFill>
              </a:rPr>
              <a:t> Krajinski park Tivoli-Rožnik-Šišenski hrib</a:t>
            </a:r>
          </a:p>
          <a:p>
            <a:pPr defTabSz="6480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l-SI" sz="1700" dirty="0" smtClean="0">
                <a:solidFill>
                  <a:schemeClr val="tx1"/>
                </a:solidFill>
              </a:rPr>
              <a:t> Kmetijstvo</a:t>
            </a:r>
          </a:p>
          <a:p>
            <a:pPr defTabSz="6480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l-SI" sz="1700" dirty="0" smtClean="0">
                <a:solidFill>
                  <a:schemeClr val="tx1"/>
                </a:solidFill>
              </a:rPr>
              <a:t> Urbanizacija in avtocestni koridor</a:t>
            </a:r>
            <a:endParaRPr lang="sl-SI" sz="1700" dirty="0">
              <a:solidFill>
                <a:schemeClr val="tx1"/>
              </a:solidFill>
            </a:endParaRPr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251520" y="1607602"/>
            <a:ext cx="5699136" cy="16773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u="sng" dirty="0" smtClean="0">
                <a:solidFill>
                  <a:schemeClr val="tx1"/>
                </a:solidFill>
              </a:rPr>
              <a:t>Glavni cilji projekta so: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chemeClr val="tx1"/>
                </a:solidFill>
              </a:rPr>
              <a:t>zaščita virov pitne vode,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chemeClr val="tx1"/>
                </a:solidFill>
              </a:rPr>
              <a:t>medsebojno povezovanje navzkrižnih interesov</a:t>
            </a:r>
          </a:p>
          <a:p>
            <a:r>
              <a:rPr lang="sl-SI" sz="1700" dirty="0" smtClean="0">
                <a:solidFill>
                  <a:schemeClr val="tx1"/>
                </a:solidFill>
              </a:rPr>
              <a:t> rabe prostora, varstva pred poplavami in zaščite vodnih virov,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chemeClr val="tx1"/>
                </a:solidFill>
              </a:rPr>
              <a:t>zmanjševanje vplivov poplav in suš na vire pitne vode,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1700" dirty="0" smtClean="0">
                <a:solidFill>
                  <a:schemeClr val="tx1"/>
                </a:solidFill>
              </a:rPr>
              <a:t>prilagajanje podnebnim spremembam</a:t>
            </a:r>
          </a:p>
        </p:txBody>
      </p:sp>
      <p:sp>
        <p:nvSpPr>
          <p:cNvPr id="17" name="Pravokotnik 8"/>
          <p:cNvSpPr/>
          <p:nvPr/>
        </p:nvSpPr>
        <p:spPr>
          <a:xfrm>
            <a:off x="213739" y="11643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878">
              <a:spcBef>
                <a:spcPct val="20000"/>
              </a:spcBef>
              <a:buClr>
                <a:srgbClr val="7E93A5"/>
              </a:buClr>
              <a:buSzPct val="80000"/>
            </a:pPr>
            <a:r>
              <a:rPr lang="sl-SI" b="1" dirty="0" smtClean="0">
                <a:latin typeface="+mj-lt"/>
              </a:rPr>
              <a:t>PROLINE-CE</a:t>
            </a:r>
            <a:r>
              <a:rPr lang="sl-SI" dirty="0" smtClean="0">
                <a:latin typeface="+mj-lt"/>
              </a:rPr>
              <a:t> </a:t>
            </a:r>
            <a:r>
              <a:rPr lang="sl-SI" dirty="0">
                <a:latin typeface="+mj-lt"/>
              </a:rPr>
              <a:t>(program Srednja Evropa)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963" y="1325890"/>
            <a:ext cx="3393037" cy="3788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385" y="5212597"/>
            <a:ext cx="7555230" cy="6646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l-SI" sz="1700" b="1" dirty="0"/>
              <a:t>Cilj </a:t>
            </a:r>
            <a:r>
              <a:rPr lang="sl-SI" sz="1700" b="1" dirty="0" smtClean="0"/>
              <a:t>je </a:t>
            </a:r>
            <a:r>
              <a:rPr lang="sl-SI" sz="1700" b="1" dirty="0"/>
              <a:t>med seboj povezati vse deležnike na širšem območju vodnega vira, medsebojno sodelovanje in povečana aktivnost </a:t>
            </a:r>
            <a:r>
              <a:rPr lang="sl-SI" sz="1700" b="1" dirty="0" smtClean="0"/>
              <a:t>deležnikov.</a:t>
            </a:r>
            <a:endParaRPr lang="sl-SI" sz="17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248</Words>
  <Application>Microsoft Office PowerPoint</Application>
  <PresentationFormat>Diaprojekcija na zaslonu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3-24: Raba prostora in oskrba s pitno vodo – različni interesi deležnikov v prostoru /Bračič Železnik B., Torkar A., Banovec P., Cilenšek A., Čenčur Curk B.</vt:lpstr>
      <vt:lpstr>3-24: Raba prostora in oskrba s pitno vodo – različni interesi deležnikov v prostoru /Bračič Železnik B., Torkar A., Banovec P., Cilenšek A., Čenčur Curk B.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36</cp:revision>
  <dcterms:created xsi:type="dcterms:W3CDTF">2017-03-22T17:34:39Z</dcterms:created>
  <dcterms:modified xsi:type="dcterms:W3CDTF">2017-04-10T17:00:06Z</dcterms:modified>
</cp:coreProperties>
</file>