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3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1" autoAdjust="0"/>
    <p:restoredTop sz="86400" autoAdjust="0"/>
  </p:normalViewPr>
  <p:slideViewPr>
    <p:cSldViewPr>
      <p:cViewPr varScale="1">
        <p:scale>
          <a:sx n="77" d="100"/>
          <a:sy n="77" d="100"/>
        </p:scale>
        <p:origin x="139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4-01: </a:t>
            </a:r>
            <a:r>
              <a:rPr lang="sl-SI" sz="1800" b="1" dirty="0">
                <a:solidFill>
                  <a:srgbClr val="2456A2"/>
                </a:solidFill>
              </a:rPr>
              <a:t>Kompetentna družba – temelj </a:t>
            </a:r>
            <a:r>
              <a:rPr lang="sl-SI" sz="1800" b="1" dirty="0" smtClean="0">
                <a:solidFill>
                  <a:srgbClr val="2456A2"/>
                </a:solidFill>
              </a:rPr>
              <a:t>trajnostnega razvoja / </a:t>
            </a:r>
            <a:r>
              <a:rPr lang="sl-SI" sz="1800" b="1" dirty="0" err="1" smtClean="0">
                <a:solidFill>
                  <a:srgbClr val="2456A2"/>
                </a:solidFill>
              </a:rPr>
              <a:t>Vahtar</a:t>
            </a:r>
            <a:r>
              <a:rPr lang="sl-SI" sz="1800" b="1" dirty="0" smtClean="0">
                <a:solidFill>
                  <a:srgbClr val="2456A2"/>
                </a:solidFill>
              </a:rPr>
              <a:t>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sl-SI" dirty="0" smtClean="0"/>
              <a:t>razmišljujoča </a:t>
            </a:r>
          </a:p>
          <a:p>
            <a:pPr hangingPunct="0"/>
            <a:r>
              <a:rPr lang="sl-SI" dirty="0"/>
              <a:t>i</a:t>
            </a:r>
            <a:r>
              <a:rPr lang="sl-SI" dirty="0" smtClean="0"/>
              <a:t>zobražena in dobro informirana</a:t>
            </a:r>
          </a:p>
          <a:p>
            <a:pPr hangingPunct="0"/>
            <a:r>
              <a:rPr lang="sl-SI" dirty="0" smtClean="0"/>
              <a:t>k</a:t>
            </a:r>
            <a:r>
              <a:rPr lang="sl-SI" dirty="0" smtClean="0"/>
              <a:t>ritična</a:t>
            </a:r>
          </a:p>
          <a:p>
            <a:pPr hangingPunct="0"/>
            <a:r>
              <a:rPr lang="sl-SI" dirty="0"/>
              <a:t>r</a:t>
            </a:r>
            <a:r>
              <a:rPr lang="sl-SI" dirty="0" smtClean="0"/>
              <a:t>azmišlja globalno</a:t>
            </a:r>
          </a:p>
          <a:p>
            <a:pPr hangingPunct="0"/>
            <a:r>
              <a:rPr lang="sl-SI" dirty="0" smtClean="0"/>
              <a:t>se povezuje in deluje integralno</a:t>
            </a:r>
          </a:p>
          <a:p>
            <a:pPr hangingPunct="0"/>
            <a:r>
              <a:rPr lang="sl-SI" dirty="0"/>
              <a:t>n</a:t>
            </a:r>
            <a:r>
              <a:rPr lang="sl-SI" dirty="0" smtClean="0"/>
              <a:t>i le participativna – je proaktivna</a:t>
            </a:r>
            <a:endParaRPr lang="sl-SI" dirty="0" smtClean="0"/>
          </a:p>
          <a:p>
            <a:pPr hangingPunct="0"/>
            <a:r>
              <a:rPr lang="sl-SI" dirty="0"/>
              <a:t>j</a:t>
            </a:r>
            <a:r>
              <a:rPr lang="sl-SI" dirty="0" smtClean="0"/>
              <a:t>e ustvarjalna </a:t>
            </a:r>
          </a:p>
          <a:p>
            <a:pPr hangingPunct="0"/>
            <a:r>
              <a:rPr lang="sl-SI" dirty="0" smtClean="0"/>
              <a:t>se </a:t>
            </a:r>
            <a:r>
              <a:rPr lang="sl-SI" dirty="0"/>
              <a:t>upa transformirati v </a:t>
            </a:r>
            <a:r>
              <a:rPr lang="sl-SI" dirty="0" err="1"/>
              <a:t>samoaktualizacijo</a:t>
            </a:r>
            <a:r>
              <a:rPr lang="sl-SI" dirty="0"/>
              <a:t>, v novo </a:t>
            </a:r>
            <a:r>
              <a:rPr lang="sl-SI" dirty="0" smtClean="0"/>
              <a:t>kreacijo</a:t>
            </a:r>
            <a:endParaRPr lang="sl-SI" dirty="0"/>
          </a:p>
          <a:p>
            <a:pPr hangingPunct="0"/>
            <a:r>
              <a:rPr lang="sl-SI" b="1" dirty="0" smtClean="0">
                <a:solidFill>
                  <a:srgbClr val="FF0000"/>
                </a:solidFill>
              </a:rPr>
              <a:t>JE IDEAL </a:t>
            </a:r>
            <a:r>
              <a:rPr lang="sl-SI" dirty="0" smtClean="0"/>
              <a:t>k kateremu stremimo, da se razvijamo.</a:t>
            </a:r>
          </a:p>
          <a:p>
            <a:pPr hangingPunct="0"/>
            <a:r>
              <a:rPr lang="sl-SI" b="1" dirty="0" smtClean="0">
                <a:solidFill>
                  <a:srgbClr val="C00000"/>
                </a:solidFill>
              </a:rPr>
              <a:t>Ali niso ideali gonilna sila družbe?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3842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 smtClean="0">
                <a:solidFill>
                  <a:srgbClr val="FF0000"/>
                </a:solidFill>
              </a:rPr>
              <a:t>KOMPETENTNA DRUŽBA</a:t>
            </a:r>
            <a:endParaRPr lang="sl-SI" sz="28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4-01: </a:t>
            </a:r>
            <a:r>
              <a:rPr lang="sl-SI" sz="1800" b="1" dirty="0">
                <a:solidFill>
                  <a:srgbClr val="2456A2"/>
                </a:solidFill>
              </a:rPr>
              <a:t>Kompetentna družba – temelj </a:t>
            </a:r>
            <a:r>
              <a:rPr lang="sl-SI" sz="1800" b="1" dirty="0" smtClean="0">
                <a:solidFill>
                  <a:srgbClr val="2456A2"/>
                </a:solidFill>
              </a:rPr>
              <a:t>trajnostnega razvoja / </a:t>
            </a:r>
            <a:r>
              <a:rPr lang="sl-SI" sz="1800" b="1" dirty="0" err="1" smtClean="0">
                <a:solidFill>
                  <a:srgbClr val="2456A2"/>
                </a:solidFill>
              </a:rPr>
              <a:t>Vahtar</a:t>
            </a:r>
            <a:r>
              <a:rPr lang="sl-SI" sz="1800" b="1" dirty="0" smtClean="0">
                <a:solidFill>
                  <a:srgbClr val="2456A2"/>
                </a:solidFill>
              </a:rPr>
              <a:t>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20000"/>
          </a:bodyPr>
          <a:lstStyle/>
          <a:p>
            <a:r>
              <a:rPr lang="sl-SI" b="1" dirty="0"/>
              <a:t>Sposobnost prilagajanja novostim:</a:t>
            </a:r>
            <a:r>
              <a:rPr lang="sl-SI" dirty="0"/>
              <a:t>                 </a:t>
            </a:r>
            <a:r>
              <a:rPr lang="sl-SI" sz="2600" dirty="0"/>
              <a:t>pogum, vedoželjnost, sposobnost razmišljanja izven okvirjev</a:t>
            </a:r>
            <a:endParaRPr lang="sl-SI" sz="3000" dirty="0"/>
          </a:p>
          <a:p>
            <a:r>
              <a:rPr lang="sl-SI" b="1" dirty="0"/>
              <a:t>Zavedanje, da je skupnost modrejša kot posameznik</a:t>
            </a:r>
            <a:r>
              <a:rPr lang="sl-SI" dirty="0"/>
              <a:t>: </a:t>
            </a:r>
          </a:p>
          <a:p>
            <a:pPr lvl="1"/>
            <a:r>
              <a:rPr lang="sl-SI" dirty="0" err="1"/>
              <a:t>multidisciplinarnost</a:t>
            </a:r>
            <a:r>
              <a:rPr lang="sl-SI" dirty="0"/>
              <a:t>, </a:t>
            </a:r>
            <a:r>
              <a:rPr lang="sl-SI" dirty="0" err="1"/>
              <a:t>transdisciplinarnost</a:t>
            </a:r>
            <a:r>
              <a:rPr lang="sl-SI" dirty="0"/>
              <a:t>, celostni pristop</a:t>
            </a:r>
          </a:p>
          <a:p>
            <a:pPr lvl="1"/>
            <a:r>
              <a:rPr lang="sl-SI" dirty="0"/>
              <a:t>veščine timskega dela, poslušanja, komunikacije…</a:t>
            </a:r>
          </a:p>
          <a:p>
            <a:r>
              <a:rPr lang="sl-SI" b="1" dirty="0"/>
              <a:t>Osebne vrednote so podlaga za naše odločitve: </a:t>
            </a:r>
            <a:r>
              <a:rPr lang="sl-SI" sz="2600" dirty="0"/>
              <a:t>pomembno čemu se zgodnjih stopnjah izobraževanja polaga pozornost</a:t>
            </a:r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3438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KAJ ZAHTEVA OD NAS</a:t>
            </a:r>
            <a:endParaRPr lang="sl-SI" sz="28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4-01: Kompetentna družba – temelj trajnostnega / </a:t>
            </a:r>
            <a:r>
              <a:rPr lang="sl-SI" sz="1800" b="1" dirty="0" err="1">
                <a:solidFill>
                  <a:srgbClr val="2456A2"/>
                </a:solidFill>
              </a:rPr>
              <a:t>Vahtar</a:t>
            </a:r>
            <a:r>
              <a:rPr lang="sl-SI" sz="1800" b="1" dirty="0">
                <a:solidFill>
                  <a:srgbClr val="2456A2"/>
                </a:solidFill>
              </a:rPr>
              <a:t>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DEJSTVO: znanost se stalno in zelo hitro spreminja tako kot naše fizično okolje.</a:t>
            </a:r>
          </a:p>
          <a:p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Dati večji poudarek neformalnemu izobraževanju in ga bolje vključiti v sistem formalnega izobraževanja. </a:t>
            </a:r>
          </a:p>
          <a:p>
            <a:pPr marL="0" indent="0">
              <a:buNone/>
            </a:pPr>
            <a:r>
              <a:rPr lang="sl-SI" dirty="0"/>
              <a:t>T</a:t>
            </a:r>
            <a:r>
              <a:rPr lang="sl-SI" dirty="0" smtClean="0"/>
              <a:t>o pomaga k hitrejšemu prenosu novega znanja do mentorjev, do mladine, do lokalne skupnosti…</a:t>
            </a:r>
            <a:endParaRPr lang="sl-SI" dirty="0" smtClean="0"/>
          </a:p>
          <a:p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2" name="Enakokraki trikotnik 1"/>
          <p:cNvSpPr/>
          <p:nvPr/>
        </p:nvSpPr>
        <p:spPr>
          <a:xfrm flipV="1">
            <a:off x="899592" y="3093706"/>
            <a:ext cx="72008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191</Words>
  <Application>Microsoft Office PowerPoint</Application>
  <PresentationFormat>Diaprojekcija na zaslonu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4-01: Kompetentna družba – temelj trajnostnega razvoja / Vahtar M.</vt:lpstr>
      <vt:lpstr>4-01: Kompetentna družba – temelj trajnostnega razvoja / Vahtar M.</vt:lpstr>
      <vt:lpstr>4-01: Kompetentna družba – temelj trajnostnega / Vahtar M.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Agata</cp:lastModifiedBy>
  <cp:revision>38</cp:revision>
  <dcterms:created xsi:type="dcterms:W3CDTF">2017-03-22T17:34:39Z</dcterms:created>
  <dcterms:modified xsi:type="dcterms:W3CDTF">2017-04-20T09:23:13Z</dcterms:modified>
</cp:coreProperties>
</file>