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97" d="100"/>
          <a:sy n="97" d="100"/>
        </p:scale>
        <p:origin x="-16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4-02: Vloga psiholoških in socialnih dejavnikov pri okoljski ozaveščenosti in vedenju v zvezi z vodo/Polajnar </a:t>
            </a:r>
            <a:r>
              <a:rPr lang="sl-SI" sz="1800" b="1" dirty="0" smtClean="0">
                <a:solidFill>
                  <a:srgbClr val="2456A2"/>
                </a:solidFill>
              </a:rPr>
              <a:t>Horvat </a:t>
            </a:r>
            <a:r>
              <a:rPr lang="sl-SI" sz="1800" b="1" dirty="0" smtClean="0">
                <a:solidFill>
                  <a:srgbClr val="2456A2"/>
                </a:solidFill>
              </a:rPr>
              <a:t>K.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85000" lnSpcReduction="10000"/>
          </a:bodyPr>
          <a:lstStyle/>
          <a:p>
            <a:r>
              <a:rPr lang="sl-SI" sz="2600" dirty="0" smtClean="0"/>
              <a:t>Pripravljenost za okolju prijazno vedenje izraziteje opredeljujejo notranji, psihološki dejavniki ter individualni vzgibi</a:t>
            </a:r>
          </a:p>
          <a:p>
            <a:r>
              <a:rPr lang="sl-SI" sz="2600" dirty="0" smtClean="0"/>
              <a:t>Na dejansko vedenje pa pomembneje vplivajo zunanji, socialni dejavniki in okoljski vzgibi</a:t>
            </a:r>
          </a:p>
          <a:p>
            <a:r>
              <a:rPr lang="sl-SI" sz="2600" dirty="0" smtClean="0"/>
              <a:t>Ustrezen način prehoda k okolju prijaznemu vedenju je pristop z izbranimi metodami socialnega vplivanja, ki temelji na pristopu od „spodaj navzgor“, s „politiko drobnih korakov“</a:t>
            </a:r>
          </a:p>
          <a:p>
            <a:r>
              <a:rPr lang="sl-SI" sz="2600" dirty="0" smtClean="0"/>
              <a:t>Z metodami socialnega vplivanja, ki temeljijo na praktičnem pristopu lahko dosežemo dobro razumljivost in boljšo ozaveščenost, kar vodi v ustrezne premike v praksi</a:t>
            </a:r>
          </a:p>
          <a:p>
            <a:r>
              <a:rPr lang="sl-SI" sz="2600" dirty="0" smtClean="0"/>
              <a:t>Mladi so tisti, ki so najbolj dovzetni za spremembe in novosti ter so učinkovit medij za prenos tovrstnih idej in vedenja na starejše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4-02: Vloga psiholoških in socialnih dejavnikov pri okoljski ozaveščenosti in vedenju v zvezi z </a:t>
            </a:r>
            <a:r>
              <a:rPr lang="sl-SI" sz="1800" b="1">
                <a:solidFill>
                  <a:srgbClr val="2456A2"/>
                </a:solidFill>
              </a:rPr>
              <a:t>vodo/Polajnar </a:t>
            </a:r>
            <a:r>
              <a:rPr lang="sl-SI" sz="1800" b="1" smtClean="0">
                <a:solidFill>
                  <a:srgbClr val="2456A2"/>
                </a:solidFill>
              </a:rPr>
              <a:t>Horvat </a:t>
            </a:r>
            <a:r>
              <a:rPr lang="sl-SI" sz="1800" b="1" dirty="0">
                <a:solidFill>
                  <a:srgbClr val="2456A2"/>
                </a:solidFill>
              </a:rPr>
              <a:t>K.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Na kakšen način lahko motiviramo ljudi da delujejo okolju prijazno?</a:t>
            </a:r>
          </a:p>
          <a:p>
            <a:r>
              <a:rPr lang="sl-SI" dirty="0" smtClean="0"/>
              <a:t>Katere metode socialnega vplivanja bi bile najbolj učinkovite pri vedenju v zvezi z vodo?</a:t>
            </a:r>
          </a:p>
          <a:p>
            <a:r>
              <a:rPr lang="sl-SI" dirty="0" smtClean="0"/>
              <a:t>Bi bilo </a:t>
            </a:r>
            <a:r>
              <a:rPr lang="sl-SI" smtClean="0"/>
              <a:t>smiselno metode </a:t>
            </a:r>
            <a:r>
              <a:rPr lang="sl-SI" dirty="0" smtClean="0"/>
              <a:t>socialnega vplivanja za spodbujanje varčevanja z vodo uvesti v učni sistem, učne načrte?</a:t>
            </a:r>
          </a:p>
          <a:p>
            <a:endParaRPr lang="sl-SI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199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4-02: Vloga psiholoških in socialnih dejavnikov pri okoljski ozaveščenosti in vedenju v zvezi z vodo/Polajnar Horvat K.</vt:lpstr>
      <vt:lpstr>4-02: Vloga psiholoških in socialnih dejavnikov pri okoljski ozaveščenosti in vedenju v zvezi z vodo/Polajnar Horvat K.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35</cp:revision>
  <dcterms:created xsi:type="dcterms:W3CDTF">2017-03-22T17:34:39Z</dcterms:created>
  <dcterms:modified xsi:type="dcterms:W3CDTF">2017-04-05T18:04:07Z</dcterms:modified>
</cp:coreProperties>
</file>