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BC56F"/>
    <a:srgbClr val="2456A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00" autoAdjust="0"/>
  </p:normalViewPr>
  <p:slideViewPr>
    <p:cSldViewPr>
      <p:cViewPr>
        <p:scale>
          <a:sx n="103" d="100"/>
          <a:sy n="103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45303-C1F4-4631-A7E3-635C4C123EC7}" type="datetimeFigureOut">
              <a:rPr lang="sl-SI" smtClean="0"/>
              <a:pPr/>
              <a:t>5.4.2017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F0A24-8924-40FE-8FA2-AE2335FF94E1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-BLAN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sl-SI" sz="1800" b="1" dirty="0" smtClean="0">
                <a:solidFill>
                  <a:srgbClr val="2456A2"/>
                </a:solidFill>
              </a:rPr>
              <a:t>4-03: Odnos prebivalcev do vode v občinah na </a:t>
            </a:r>
            <a:r>
              <a:rPr lang="sl-SI" sz="1800" b="1" dirty="0" smtClean="0">
                <a:solidFill>
                  <a:srgbClr val="2456A2"/>
                </a:solidFill>
              </a:rPr>
              <a:t>Krasu/ </a:t>
            </a:r>
            <a:r>
              <a:rPr lang="sl-SI" sz="1800" b="1" dirty="0" smtClean="0">
                <a:solidFill>
                  <a:srgbClr val="2456A2"/>
                </a:solidFill>
              </a:rPr>
              <a:t>Brečko Grubar V., Pavlič D.</a:t>
            </a:r>
            <a:endParaRPr lang="en-US" sz="1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2020776"/>
            <a:ext cx="8229600" cy="4105387"/>
          </a:xfrm>
        </p:spPr>
        <p:txBody>
          <a:bodyPr>
            <a:normAutofit fontScale="92500" lnSpcReduction="10000"/>
          </a:bodyPr>
          <a:lstStyle/>
          <a:p>
            <a:r>
              <a:rPr lang="sl-SI" dirty="0"/>
              <a:t>v</a:t>
            </a:r>
            <a:r>
              <a:rPr lang="sl-SI" dirty="0" smtClean="0"/>
              <a:t>ečina od 450 anketiranih prebivalcev občin na Krasu se oskrbuje iz javnega vodovodnega sistema in je zadovoljnih z oskrbo z vodo</a:t>
            </a:r>
          </a:p>
          <a:p>
            <a:r>
              <a:rPr lang="sl-SI" dirty="0"/>
              <a:t>m</a:t>
            </a:r>
            <a:r>
              <a:rPr lang="sl-SI" dirty="0" smtClean="0"/>
              <a:t>enijo, da bi lahko porabo </a:t>
            </a:r>
            <a:r>
              <a:rPr lang="sl-SI" dirty="0"/>
              <a:t>p</a:t>
            </a:r>
            <a:r>
              <a:rPr lang="sl-SI" dirty="0" smtClean="0"/>
              <a:t>itne vode zmanjšali z varčnejšo rabo in z uporabo drugih virov (70 % vprašanih s pitno vodo občasno tudi zaliva)</a:t>
            </a:r>
          </a:p>
          <a:p>
            <a:r>
              <a:rPr lang="sl-SI" dirty="0"/>
              <a:t>k</a:t>
            </a:r>
            <a:r>
              <a:rPr lang="sl-SI" dirty="0" smtClean="0"/>
              <a:t>ot dodatni vir so večinoma navedli uporabo dežnice (46 % jo že uporablja, vendar v manjši meri) in opuščenih krajevnih vodnih virov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457597"/>
            <a:ext cx="40309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sl-SI" sz="2800" b="1" dirty="0">
                <a:solidFill>
                  <a:srgbClr val="FBC56F"/>
                </a:solidFill>
              </a:rPr>
              <a:t>POVZETKI / UGOTOVITVE:</a:t>
            </a:r>
          </a:p>
        </p:txBody>
      </p:sp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3" cstate="print"/>
          <a:srcRect r="72981" b="23077"/>
          <a:stretch>
            <a:fillRect/>
          </a:stretch>
        </p:blipFill>
        <p:spPr>
          <a:xfrm>
            <a:off x="8172400" y="5877272"/>
            <a:ext cx="720080" cy="7579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-BLAN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sl-SI" sz="1800" b="1" dirty="0" smtClean="0">
                <a:solidFill>
                  <a:srgbClr val="2456A2"/>
                </a:solidFill>
              </a:rPr>
              <a:t>4-03: </a:t>
            </a:r>
            <a:r>
              <a:rPr lang="sl-SI" sz="1800" b="1" dirty="0">
                <a:solidFill>
                  <a:srgbClr val="2456A2"/>
                </a:solidFill>
              </a:rPr>
              <a:t>Odnos prebivalcev do vode v občinah </a:t>
            </a:r>
            <a:r>
              <a:rPr lang="sl-SI" sz="1800" b="1">
                <a:solidFill>
                  <a:srgbClr val="2456A2"/>
                </a:solidFill>
              </a:rPr>
              <a:t>na </a:t>
            </a:r>
            <a:r>
              <a:rPr lang="sl-SI" sz="1800" b="1" smtClean="0">
                <a:solidFill>
                  <a:srgbClr val="2456A2"/>
                </a:solidFill>
              </a:rPr>
              <a:t>Krasu/ </a:t>
            </a:r>
            <a:r>
              <a:rPr lang="sl-SI" sz="1800" b="1" dirty="0">
                <a:solidFill>
                  <a:srgbClr val="2456A2"/>
                </a:solidFill>
              </a:rPr>
              <a:t>Brečko Grubar V., Pavlič D.</a:t>
            </a:r>
            <a:endParaRPr lang="en-US" sz="1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2020776"/>
            <a:ext cx="8229600" cy="4105387"/>
          </a:xfrm>
        </p:spPr>
        <p:txBody>
          <a:bodyPr>
            <a:normAutofit fontScale="92500" lnSpcReduction="10000"/>
          </a:bodyPr>
          <a:lstStyle/>
          <a:p>
            <a:r>
              <a:rPr lang="sl-SI" dirty="0"/>
              <a:t>s</a:t>
            </a:r>
            <a:r>
              <a:rPr lang="sl-SI" dirty="0" smtClean="0"/>
              <a:t>podbude posameznikom in lokalnim skupnostim za obnovo in rabo krajevnih vodnih virov</a:t>
            </a:r>
          </a:p>
          <a:p>
            <a:r>
              <a:rPr lang="sl-SI" dirty="0" smtClean="0"/>
              <a:t>spodbude za rabo dežnice, zlasti pri individualnih stanovanjskih objektih</a:t>
            </a:r>
          </a:p>
          <a:p>
            <a:r>
              <a:rPr lang="sl-SI" dirty="0"/>
              <a:t>o</a:t>
            </a:r>
            <a:r>
              <a:rPr lang="sl-SI" dirty="0" smtClean="0"/>
              <a:t>zaveščanje in izobraževanje o možnih ukrepih za varovanje vode, o nevarnostih izpustov odplak v okolje, možnostih gradnje individualnih ali skupinskih rastlinskih </a:t>
            </a:r>
            <a:r>
              <a:rPr lang="sl-SI" smtClean="0"/>
              <a:t>in drugih čistilnih </a:t>
            </a:r>
            <a:r>
              <a:rPr lang="sl-SI" dirty="0" smtClean="0"/>
              <a:t>naprav v majhnih naseljih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1457597"/>
            <a:ext cx="61607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sl-SI" sz="2800" b="1" dirty="0">
                <a:solidFill>
                  <a:srgbClr val="FBC56F"/>
                </a:solidFill>
              </a:rPr>
              <a:t>VPRAŠANJA / PREDLOGI ZA RAZPRAVO</a:t>
            </a:r>
            <a:r>
              <a:rPr lang="sl-SI" sz="2800" b="1" dirty="0" smtClean="0">
                <a:solidFill>
                  <a:srgbClr val="FBC56F"/>
                </a:solidFill>
              </a:rPr>
              <a:t>:</a:t>
            </a:r>
            <a:endParaRPr lang="sl-SI" sz="2800" b="1" dirty="0">
              <a:solidFill>
                <a:srgbClr val="FBC56F"/>
              </a:solidFill>
            </a:endParaRPr>
          </a:p>
        </p:txBody>
      </p:sp>
      <p:pic>
        <p:nvPicPr>
          <p:cNvPr id="9" name="Picture 8" descr="LOGO.png"/>
          <p:cNvPicPr>
            <a:picLocks noChangeAspect="1"/>
          </p:cNvPicPr>
          <p:nvPr/>
        </p:nvPicPr>
        <p:blipFill>
          <a:blip r:embed="rId3" cstate="print"/>
          <a:srcRect r="72981" b="23077"/>
          <a:stretch>
            <a:fillRect/>
          </a:stretch>
        </p:blipFill>
        <p:spPr>
          <a:xfrm>
            <a:off x="8172400" y="5877272"/>
            <a:ext cx="720080" cy="757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3848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172</Words>
  <Application>Microsoft Office PowerPoint</Application>
  <PresentationFormat>Diaprojekcija na zaslonu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3" baseType="lpstr">
      <vt:lpstr>Office Theme</vt:lpstr>
      <vt:lpstr>4-03: Odnos prebivalcev do vode v občinah na Krasu/ Brečko Grubar V., Pavlič D.</vt:lpstr>
      <vt:lpstr>4-03: Odnos prebivalcev do vode v občinah na Krasu/ Brečko Grubar V., Pavlič D.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</dc:title>
  <dc:creator>dani</dc:creator>
  <cp:lastModifiedBy> </cp:lastModifiedBy>
  <cp:revision>37</cp:revision>
  <dcterms:created xsi:type="dcterms:W3CDTF">2017-03-22T17:34:39Z</dcterms:created>
  <dcterms:modified xsi:type="dcterms:W3CDTF">2017-04-05T18:04:41Z</dcterms:modified>
</cp:coreProperties>
</file>