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103" d="100"/>
          <a:sy n="103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4-03: Odnos prebivalcev do vode v občinah na </a:t>
            </a:r>
            <a:r>
              <a:rPr lang="sl-SI" sz="1800" b="1" dirty="0" smtClean="0">
                <a:solidFill>
                  <a:srgbClr val="2456A2"/>
                </a:solidFill>
              </a:rPr>
              <a:t>Krasu/ </a:t>
            </a:r>
            <a:r>
              <a:rPr lang="sl-SI" sz="1800" b="1" dirty="0" smtClean="0">
                <a:solidFill>
                  <a:srgbClr val="2456A2"/>
                </a:solidFill>
              </a:rPr>
              <a:t>Brečko Grubar V., Pavlič D.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v</a:t>
            </a:r>
            <a:r>
              <a:rPr lang="sl-SI" dirty="0" smtClean="0"/>
              <a:t>ečina od 450 anketiranih prebivalcev občin na Krasu se oskrbuje iz javnega vodovodnega sistema in je zadovoljnih z oskrbo z vodo</a:t>
            </a:r>
          </a:p>
          <a:p>
            <a:r>
              <a:rPr lang="sl-SI" dirty="0"/>
              <a:t>m</a:t>
            </a:r>
            <a:r>
              <a:rPr lang="sl-SI" dirty="0" smtClean="0"/>
              <a:t>enijo, da bi lahko porabo </a:t>
            </a:r>
            <a:r>
              <a:rPr lang="sl-SI" dirty="0"/>
              <a:t>p</a:t>
            </a:r>
            <a:r>
              <a:rPr lang="sl-SI" dirty="0" smtClean="0"/>
              <a:t>itne vode zmanjšali z varčnejšo rabo in z uporabo drugih virov (70 % vprašanih s pitno vodo občasno tudi zaliva)</a:t>
            </a:r>
          </a:p>
          <a:p>
            <a:r>
              <a:rPr lang="sl-SI" dirty="0"/>
              <a:t>k</a:t>
            </a:r>
            <a:r>
              <a:rPr lang="sl-SI" dirty="0" smtClean="0"/>
              <a:t>ot dodatni vir so večinoma navedli uporabo dežnice (46 % jo že uporablja, vendar v manjši meri) in opuščenih krajevnih vodnih virov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4-03: </a:t>
            </a:r>
            <a:r>
              <a:rPr lang="sl-SI" sz="1800" b="1" dirty="0">
                <a:solidFill>
                  <a:srgbClr val="2456A2"/>
                </a:solidFill>
              </a:rPr>
              <a:t>Odnos prebivalcev do vode v občinah </a:t>
            </a:r>
            <a:r>
              <a:rPr lang="sl-SI" sz="1800" b="1">
                <a:solidFill>
                  <a:srgbClr val="2456A2"/>
                </a:solidFill>
              </a:rPr>
              <a:t>na </a:t>
            </a:r>
            <a:r>
              <a:rPr lang="sl-SI" sz="1800" b="1" smtClean="0">
                <a:solidFill>
                  <a:srgbClr val="2456A2"/>
                </a:solidFill>
              </a:rPr>
              <a:t>Krasu/ </a:t>
            </a:r>
            <a:r>
              <a:rPr lang="sl-SI" sz="1800" b="1" dirty="0">
                <a:solidFill>
                  <a:srgbClr val="2456A2"/>
                </a:solidFill>
              </a:rPr>
              <a:t>Brečko Grubar V., Pavlič D.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s</a:t>
            </a:r>
            <a:r>
              <a:rPr lang="sl-SI" dirty="0" smtClean="0"/>
              <a:t>podbude posameznikom in lokalnim skupnostim za obnovo in rabo krajevnih vodnih virov</a:t>
            </a:r>
          </a:p>
          <a:p>
            <a:r>
              <a:rPr lang="sl-SI" dirty="0" smtClean="0"/>
              <a:t>spodbude za rabo dežnice, zlasti pri individualnih stanovanjskih objektih</a:t>
            </a:r>
          </a:p>
          <a:p>
            <a:r>
              <a:rPr lang="sl-SI" dirty="0"/>
              <a:t>o</a:t>
            </a:r>
            <a:r>
              <a:rPr lang="sl-SI" dirty="0" smtClean="0"/>
              <a:t>zaveščanje in izobraževanje o možnih ukrepih za varovanje vode, o nevarnostih izpustov odplak v okolje, možnostih gradnje individualnih ali skupinskih rastlinskih </a:t>
            </a:r>
            <a:r>
              <a:rPr lang="sl-SI" smtClean="0"/>
              <a:t>in drugih čistilnih </a:t>
            </a:r>
            <a:r>
              <a:rPr lang="sl-SI" dirty="0" smtClean="0"/>
              <a:t>naprav v majhnih naseljih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172</Words>
  <Application>Microsoft Office PowerPoint</Application>
  <PresentationFormat>Diaprojekcija na zaslonu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4-03: Odnos prebivalcev do vode v občinah na Krasu/ Brečko Grubar V., Pavlič D.</vt:lpstr>
      <vt:lpstr>4-03: Odnos prebivalcev do vode v občinah na Krasu/ Brečko Grubar V., Pavlič 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37</cp:revision>
  <dcterms:created xsi:type="dcterms:W3CDTF">2017-03-22T17:34:39Z</dcterms:created>
  <dcterms:modified xsi:type="dcterms:W3CDTF">2017-04-05T18:04:41Z</dcterms:modified>
</cp:coreProperties>
</file>