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70" d="100"/>
          <a:sy n="70" d="100"/>
        </p:scale>
        <p:origin x="-120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EBB71-2DB6-4595-8F39-283878AA2E96}" type="datetimeFigureOut">
              <a:rPr lang="sl-SI" smtClean="0"/>
              <a:t>20.4.2017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4691-EBB5-49EF-9F8C-F4CE19343A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347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4691-EBB5-49EF-9F8C-F4CE19343A9E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415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20.4.2017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projekt-frisco.eu/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sco-project.eu/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7544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9656" y="-243408"/>
            <a:ext cx="8229600" cy="1386408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4-05: Ozaveščanje prebivalstva o poplavni ogroženosti /Jelen M., Potočnik B., Bizjak A.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9656" y="779747"/>
            <a:ext cx="8229600" cy="3877151"/>
          </a:xfrm>
        </p:spPr>
        <p:txBody>
          <a:bodyPr>
            <a:noAutofit/>
          </a:bodyPr>
          <a:lstStyle/>
          <a:p>
            <a:endParaRPr lang="sl-SI" sz="1600" dirty="0" smtClean="0"/>
          </a:p>
          <a:p>
            <a:pPr marL="0" indent="0">
              <a:buNone/>
            </a:pPr>
            <a:endParaRPr lang="sl-SI" sz="1600" dirty="0" smtClean="0"/>
          </a:p>
          <a:p>
            <a:r>
              <a:rPr lang="sl-SI" sz="1600" dirty="0" smtClean="0"/>
              <a:t>Dvig ozaveščenosti in krepitev zmogljivosti – projekt FRISCO1 (WP T8) </a:t>
            </a:r>
          </a:p>
          <a:p>
            <a:endParaRPr lang="sl-SI" sz="1600" dirty="0"/>
          </a:p>
          <a:p>
            <a:r>
              <a:rPr lang="sl-SI" sz="1600" dirty="0" smtClean="0"/>
              <a:t>12 delavnic/ dogodkov </a:t>
            </a:r>
            <a:r>
              <a:rPr lang="sl-SI" sz="1600" b="1" i="1" dirty="0" smtClean="0"/>
              <a:t>„Kako se lahko tudi sami zaščitimo pred poplavami“ </a:t>
            </a:r>
          </a:p>
          <a:p>
            <a:endParaRPr lang="sl-SI" sz="1600" b="1" i="1" dirty="0"/>
          </a:p>
          <a:p>
            <a:r>
              <a:rPr lang="sl-SI" sz="1600" dirty="0" smtClean="0"/>
              <a:t>Več kot 250 učencev in cca. 150 odraslih  </a:t>
            </a:r>
          </a:p>
          <a:p>
            <a:endParaRPr lang="sl-SI" sz="1600" dirty="0" smtClean="0"/>
          </a:p>
          <a:p>
            <a:r>
              <a:rPr lang="sl-SI" sz="1600" b="1" dirty="0" smtClean="0"/>
              <a:t>Delavnice za učence</a:t>
            </a:r>
            <a:r>
              <a:rPr lang="sl-SI" sz="1600" dirty="0" smtClean="0"/>
              <a:t>: razumevanje poplavne ogroženosti in pojavov s pomočjo maket + postavitev tablic z oznako dosega visokih voda (aktivno sodelovanje !)  </a:t>
            </a:r>
          </a:p>
          <a:p>
            <a:pPr marL="0" indent="0">
              <a:buNone/>
            </a:pPr>
            <a:endParaRPr lang="sl-SI" sz="1600" dirty="0"/>
          </a:p>
          <a:p>
            <a:r>
              <a:rPr lang="sl-SI" sz="1600" b="1" dirty="0" smtClean="0"/>
              <a:t>Delavnice za splošno javnost</a:t>
            </a:r>
            <a:r>
              <a:rPr lang="sl-SI" sz="1600" dirty="0" smtClean="0"/>
              <a:t>: razumevanje koncepta urejanja/ upravljanja voda, hidrološke napovedi in opozorila, samozaščitni ukrepi, primeri s katerimi lahko sami povečamo poplavno škodo + razprava </a:t>
            </a:r>
          </a:p>
          <a:p>
            <a:pPr marL="0" indent="0">
              <a:buNone/>
            </a:pPr>
            <a:endParaRPr lang="sl-SI" sz="1600" dirty="0"/>
          </a:p>
          <a:p>
            <a:endParaRPr lang="sl-SI" sz="1600" dirty="0" smtClean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endParaRPr lang="sl-SI" sz="1600" dirty="0" smtClean="0"/>
          </a:p>
          <a:p>
            <a:pPr marL="0" indent="0">
              <a:buNone/>
            </a:pPr>
            <a:r>
              <a:rPr lang="sl-SI" sz="1600" dirty="0" smtClean="0"/>
              <a:t>   </a:t>
            </a:r>
          </a:p>
          <a:p>
            <a:pPr marL="0" indent="0" algn="ctr">
              <a:buNone/>
            </a:pPr>
            <a:endParaRPr lang="sl-SI" sz="1600" dirty="0" smtClean="0">
              <a:hlinkClick r:id="rId4"/>
            </a:endParaRPr>
          </a:p>
          <a:p>
            <a:pPr marL="0" indent="0" algn="ctr">
              <a:buNone/>
            </a:pPr>
            <a:r>
              <a:rPr lang="sl-SI" sz="1600" dirty="0" err="1" smtClean="0">
                <a:hlinkClick r:id="rId4"/>
              </a:rPr>
              <a:t>www.frisco</a:t>
            </a:r>
            <a:r>
              <a:rPr lang="sl-SI" sz="1600" dirty="0" smtClean="0">
                <a:hlinkClick r:id="rId4"/>
              </a:rPr>
              <a:t>-</a:t>
            </a:r>
            <a:r>
              <a:rPr lang="sl-SI" sz="1600" dirty="0" err="1" smtClean="0">
                <a:hlinkClick r:id="rId4"/>
              </a:rPr>
              <a:t>project.eu</a:t>
            </a:r>
            <a:r>
              <a:rPr lang="sl-SI" sz="1600" dirty="0" smtClean="0">
                <a:hlinkClick r:id="rId4"/>
              </a:rPr>
              <a:t> </a:t>
            </a:r>
            <a:endParaRPr lang="sl-SI" sz="1600" dirty="0">
              <a:hlinkClick r:id="rId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81517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 cstate="print"/>
          <a:srcRect r="72981" b="23077"/>
          <a:stretch>
            <a:fillRect/>
          </a:stretch>
        </p:blipFill>
        <p:spPr>
          <a:xfrm>
            <a:off x="7997954" y="5506417"/>
            <a:ext cx="720080" cy="757979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550" y="4794185"/>
            <a:ext cx="1331140" cy="16077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22" y="4829252"/>
            <a:ext cx="2377032" cy="15208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803345"/>
            <a:ext cx="2448272" cy="15727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209186"/>
            <a:ext cx="1420628" cy="1981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4374"/>
            <a:ext cx="1122294" cy="88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Slika 11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34" y="600856"/>
            <a:ext cx="1963420" cy="608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0378" y="0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4-05: Ozaveščanje </a:t>
            </a:r>
            <a:r>
              <a:rPr lang="sl-SI" sz="1800" b="1" dirty="0">
                <a:solidFill>
                  <a:srgbClr val="2456A2"/>
                </a:solidFill>
              </a:rPr>
              <a:t>prebivalstva o poplavni ogroženosti /Jelen M., Potočnik B., Bizjak A.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162704"/>
            <a:ext cx="8352928" cy="5290631"/>
          </a:xfrm>
        </p:spPr>
        <p:txBody>
          <a:bodyPr>
            <a:normAutofit fontScale="25000" lnSpcReduction="20000"/>
          </a:bodyPr>
          <a:lstStyle/>
          <a:p>
            <a:endParaRPr lang="sl-SI" sz="6400" b="1" u="sng" dirty="0" smtClean="0"/>
          </a:p>
          <a:p>
            <a:r>
              <a:rPr lang="sl-SI" sz="6400" b="1" u="sng" dirty="0" smtClean="0"/>
              <a:t>Delavnice za učence</a:t>
            </a:r>
            <a:r>
              <a:rPr lang="sl-SI" sz="6400" b="1" dirty="0" smtClean="0"/>
              <a:t>: </a:t>
            </a:r>
          </a:p>
          <a:p>
            <a:pPr marL="0" indent="0">
              <a:buNone/>
            </a:pPr>
            <a:endParaRPr lang="sl-SI" sz="6400" dirty="0" smtClean="0"/>
          </a:p>
          <a:p>
            <a:pPr>
              <a:buFont typeface="Wingdings"/>
              <a:buChar char="à"/>
            </a:pPr>
            <a:r>
              <a:rPr lang="sl-SI" sz="6400" dirty="0" smtClean="0">
                <a:sym typeface="Wingdings" panose="05000000000000000000" pitchFamily="2" charset="2"/>
              </a:rPr>
              <a:t>Učenje na praktičnih primerih in aktivno sodelovanje</a:t>
            </a:r>
          </a:p>
          <a:p>
            <a:pPr marL="0" indent="0">
              <a:buNone/>
            </a:pPr>
            <a:endParaRPr lang="sl-SI" sz="6400" dirty="0" smtClean="0"/>
          </a:p>
          <a:p>
            <a:pPr marL="0" indent="0">
              <a:buNone/>
            </a:pPr>
            <a:r>
              <a:rPr lang="sl-SI" sz="6400" dirty="0" smtClean="0">
                <a:sym typeface="Wingdings" panose="05000000000000000000" pitchFamily="2" charset="2"/>
              </a:rPr>
              <a:t>   Preko mladih se ozavesti tudi starejše</a:t>
            </a:r>
          </a:p>
          <a:p>
            <a:pPr marL="0" indent="0">
              <a:buNone/>
            </a:pPr>
            <a:endParaRPr lang="sl-SI" sz="6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sz="6400" dirty="0" smtClean="0">
                <a:sym typeface="Wingdings" panose="05000000000000000000" pitchFamily="2" charset="2"/>
              </a:rPr>
              <a:t> </a:t>
            </a:r>
            <a:r>
              <a:rPr lang="sl-SI" sz="6400" b="1" dirty="0">
                <a:sym typeface="Wingdings" panose="05000000000000000000" pitchFamily="2" charset="2"/>
              </a:rPr>
              <a:t> </a:t>
            </a:r>
            <a:r>
              <a:rPr lang="sl-SI" sz="6400" b="1" dirty="0" smtClean="0">
                <a:sym typeface="Wingdings" panose="05000000000000000000" pitchFamily="2" charset="2"/>
              </a:rPr>
              <a:t> Poudarek </a:t>
            </a:r>
            <a:r>
              <a:rPr lang="sl-SI" sz="6400" b="1" dirty="0">
                <a:sym typeface="Wingdings" panose="05000000000000000000" pitchFamily="2" charset="2"/>
              </a:rPr>
              <a:t>na </a:t>
            </a:r>
            <a:r>
              <a:rPr lang="sl-SI" sz="6400" b="1" dirty="0"/>
              <a:t>ozaveščanje mladine </a:t>
            </a:r>
            <a:r>
              <a:rPr lang="sl-SI" sz="6400" dirty="0"/>
              <a:t>o poplavni ogroženosti – </a:t>
            </a:r>
          </a:p>
          <a:p>
            <a:pPr marL="0" indent="0">
              <a:buNone/>
            </a:pPr>
            <a:r>
              <a:rPr lang="sl-SI" sz="6400" dirty="0"/>
              <a:t>       = izvedba izbirnega/ rednega predmeta </a:t>
            </a:r>
            <a:r>
              <a:rPr lang="sl-SI" sz="6400" dirty="0" smtClean="0"/>
              <a:t>?</a:t>
            </a:r>
          </a:p>
          <a:p>
            <a:pPr marL="0" indent="0">
              <a:buNone/>
            </a:pPr>
            <a:endParaRPr lang="sl-SI" sz="6400" dirty="0" smtClean="0"/>
          </a:p>
          <a:p>
            <a:pPr marL="0" indent="0">
              <a:buNone/>
            </a:pPr>
            <a:r>
              <a:rPr lang="sl-SI" sz="6400" dirty="0" smtClean="0">
                <a:sym typeface="Wingdings" panose="05000000000000000000" pitchFamily="2" charset="2"/>
              </a:rPr>
              <a:t>   Dodana vrednost za promocijo študija Vodarstva</a:t>
            </a:r>
            <a:endParaRPr lang="sl-SI" sz="6400" dirty="0"/>
          </a:p>
          <a:p>
            <a:pPr marL="0" indent="0">
              <a:buNone/>
            </a:pPr>
            <a:endParaRPr lang="sl-SI" sz="6400" dirty="0" smtClean="0">
              <a:sym typeface="Wingdings" panose="05000000000000000000" pitchFamily="2" charset="2"/>
            </a:endParaRPr>
          </a:p>
          <a:p>
            <a:r>
              <a:rPr lang="sl-SI" sz="6400" b="1" u="sng" dirty="0" smtClean="0"/>
              <a:t>Delavnice za splošno javnost</a:t>
            </a:r>
            <a:r>
              <a:rPr lang="sl-SI" sz="6400" b="1" dirty="0" smtClean="0"/>
              <a:t>:</a:t>
            </a:r>
          </a:p>
          <a:p>
            <a:pPr marL="0" indent="0">
              <a:buNone/>
            </a:pPr>
            <a:endParaRPr lang="sl-SI" sz="6400" dirty="0" smtClean="0"/>
          </a:p>
          <a:p>
            <a:pPr>
              <a:buFont typeface="Wingdings"/>
              <a:buChar char="à"/>
            </a:pPr>
            <a:r>
              <a:rPr lang="sl-SI" sz="6400" dirty="0" smtClean="0"/>
              <a:t> Pričakovanja :  gradbeni protipoplavni ukrepi  </a:t>
            </a:r>
          </a:p>
          <a:p>
            <a:pPr marL="0" indent="0">
              <a:buNone/>
            </a:pPr>
            <a:endParaRPr lang="sl-SI" sz="6400" dirty="0" smtClean="0"/>
          </a:p>
          <a:p>
            <a:pPr>
              <a:buFont typeface="Wingdings"/>
              <a:buChar char="à"/>
            </a:pPr>
            <a:r>
              <a:rPr lang="sl-SI" sz="6400" dirty="0" smtClean="0"/>
              <a:t>„Želja“ po večjih finančnih sredstvih, namenjenih reševanju poplavne problematike </a:t>
            </a:r>
          </a:p>
          <a:p>
            <a:pPr>
              <a:buFont typeface="Wingdings"/>
              <a:buChar char="à"/>
            </a:pPr>
            <a:endParaRPr lang="sl-SI" sz="6400" dirty="0"/>
          </a:p>
          <a:p>
            <a:pPr>
              <a:buFont typeface="Wingdings"/>
              <a:buChar char="à"/>
            </a:pPr>
            <a:r>
              <a:rPr lang="sl-SI" sz="6400" dirty="0" smtClean="0"/>
              <a:t>Spoznanje  slabega sodelovanja z drugimi segmenti – Tvorno sodelovanje ? </a:t>
            </a:r>
          </a:p>
          <a:p>
            <a:pPr>
              <a:buFont typeface="Wingdings"/>
              <a:buChar char="à"/>
            </a:pPr>
            <a:endParaRPr lang="sl-SI" sz="6400" dirty="0"/>
          </a:p>
          <a:p>
            <a:pPr>
              <a:buFont typeface="Wingdings"/>
              <a:buChar char="à"/>
            </a:pPr>
            <a:r>
              <a:rPr lang="sl-SI" sz="6400" b="1" dirty="0" smtClean="0"/>
              <a:t>Sodelovanje z javnostjo: Promocija vodarstva </a:t>
            </a:r>
            <a:endParaRPr lang="sl-SI" sz="6400" dirty="0" smtClean="0">
              <a:hlinkClick r:id="rId3"/>
            </a:endParaRPr>
          </a:p>
          <a:p>
            <a:pPr marL="0" indent="0" algn="ctr">
              <a:buNone/>
            </a:pPr>
            <a:endParaRPr lang="sl-SI" sz="6400" dirty="0" smtClean="0">
              <a:hlinkClick r:id="rId3"/>
            </a:endParaRPr>
          </a:p>
          <a:p>
            <a:pPr marL="0" indent="0" algn="ctr">
              <a:buNone/>
            </a:pPr>
            <a:r>
              <a:rPr lang="sl-SI" sz="6400" dirty="0" err="1" smtClean="0">
                <a:hlinkClick r:id="rId3"/>
              </a:rPr>
              <a:t>www.frisco</a:t>
            </a:r>
            <a:r>
              <a:rPr lang="sl-SI" sz="6400" dirty="0" smtClean="0">
                <a:hlinkClick r:id="rId3"/>
              </a:rPr>
              <a:t>-</a:t>
            </a:r>
            <a:r>
              <a:rPr lang="sl-SI" sz="6400" dirty="0" err="1" smtClean="0">
                <a:hlinkClick r:id="rId3"/>
              </a:rPr>
              <a:t>project.eu</a:t>
            </a:r>
            <a:endParaRPr lang="sl-SI" sz="6400" dirty="0"/>
          </a:p>
          <a:p>
            <a:pPr marL="0" indent="0" algn="ctr">
              <a:buNone/>
            </a:pPr>
            <a:endParaRPr lang="sl-SI" sz="4900" dirty="0" smtClean="0"/>
          </a:p>
          <a:p>
            <a:pPr marL="0" indent="0" algn="ctr">
              <a:buNone/>
            </a:pPr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580095" y="715311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1" name="Slika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839" y="1238531"/>
            <a:ext cx="1249045" cy="980440"/>
          </a:xfrm>
          <a:prstGeom prst="rect">
            <a:avLst/>
          </a:prstGeom>
        </p:spPr>
      </p:pic>
      <p:pic>
        <p:nvPicPr>
          <p:cNvPr id="12" name="Slika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985" y="1467141"/>
            <a:ext cx="1963420" cy="608330"/>
          </a:xfrm>
          <a:prstGeom prst="rect">
            <a:avLst/>
          </a:prstGeom>
        </p:spPr>
      </p:pic>
      <p:pic>
        <p:nvPicPr>
          <p:cNvPr id="2" name="Picture 2" descr="C:\Users\maja\Desktop\Delavnice ozaveščanje MOP\maketa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766" y="2218971"/>
            <a:ext cx="1981979" cy="2533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218</Words>
  <Application>Microsoft Office PowerPoint</Application>
  <PresentationFormat>Diaprojekcija na zaslonu (4:3)</PresentationFormat>
  <Paragraphs>46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4-05: Ozaveščanje prebivalstva o poplavni ogroženosti /Jelen M., Potočnik B., Bizjak A.</vt:lpstr>
      <vt:lpstr>4-05: Ozaveščanje prebivalstva o poplavni ogroženosti /Jelen M., Potočnik B., Bizjak 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maja</cp:lastModifiedBy>
  <cp:revision>59</cp:revision>
  <dcterms:created xsi:type="dcterms:W3CDTF">2017-03-22T17:34:39Z</dcterms:created>
  <dcterms:modified xsi:type="dcterms:W3CDTF">2017-04-20T06:36:16Z</dcterms:modified>
</cp:coreProperties>
</file>