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 varScale="1">
        <p:scale>
          <a:sx n="94" d="100"/>
          <a:sy n="94" d="100"/>
        </p:scale>
        <p:origin x="-2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4-07: Pouk </a:t>
            </a:r>
            <a:r>
              <a:rPr lang="sl-SI" sz="1800" b="1" dirty="0">
                <a:solidFill>
                  <a:srgbClr val="2456A2"/>
                </a:solidFill>
              </a:rPr>
              <a:t>o/b vodi in za vodo /Lipovšek I</a:t>
            </a:r>
            <a:r>
              <a:rPr lang="sl-SI" sz="1800" b="1" dirty="0" smtClean="0">
                <a:solidFill>
                  <a:srgbClr val="2456A2"/>
                </a:solidFill>
              </a:rPr>
              <a:t>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 lnSpcReduction="10000"/>
          </a:bodyPr>
          <a:lstStyle/>
          <a:p>
            <a:r>
              <a:rPr lang="sl-SI" dirty="0" smtClean="0"/>
              <a:t>Pouk </a:t>
            </a:r>
            <a:r>
              <a:rPr lang="sl-SI" dirty="0"/>
              <a:t>o vodah </a:t>
            </a:r>
            <a:r>
              <a:rPr lang="sl-SI" dirty="0" smtClean="0"/>
              <a:t>v slovenskih šolah je vse bolj problemski</a:t>
            </a:r>
          </a:p>
          <a:p>
            <a:r>
              <a:rPr lang="sl-SI" dirty="0" smtClean="0"/>
              <a:t>Učbeniki </a:t>
            </a:r>
            <a:r>
              <a:rPr lang="sl-SI" dirty="0"/>
              <a:t>in učni načrti ne </a:t>
            </a:r>
            <a:r>
              <a:rPr lang="sl-SI" dirty="0" smtClean="0"/>
              <a:t>sledijo aktualnim vprašanjem</a:t>
            </a:r>
          </a:p>
          <a:p>
            <a:r>
              <a:rPr lang="sl-SI" dirty="0" smtClean="0"/>
              <a:t>Premalo je pri pouku terenskega raziskovanja voda</a:t>
            </a:r>
          </a:p>
          <a:p>
            <a:r>
              <a:rPr lang="sl-SI" dirty="0" smtClean="0"/>
              <a:t>Premalo pri pouku ciljev gospodarjenja </a:t>
            </a:r>
            <a:r>
              <a:rPr lang="sl-SI" dirty="0"/>
              <a:t>in </a:t>
            </a:r>
            <a:r>
              <a:rPr lang="sl-SI" dirty="0" smtClean="0"/>
              <a:t>upravljanja </a:t>
            </a:r>
            <a:r>
              <a:rPr lang="sl-SI" dirty="0"/>
              <a:t>z </a:t>
            </a:r>
            <a:r>
              <a:rPr lang="sl-SI" dirty="0" smtClean="0"/>
              <a:t>vodami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>
                <a:solidFill>
                  <a:srgbClr val="2456A2"/>
                </a:solidFill>
              </a:rPr>
              <a:t>4-07: Pouk o/b vodi in za vodo /Lipovšek </a:t>
            </a:r>
            <a:r>
              <a:rPr lang="sl-SI" sz="1800" b="1">
                <a:solidFill>
                  <a:srgbClr val="2456A2"/>
                </a:solidFill>
              </a:rPr>
              <a:t>I</a:t>
            </a:r>
            <a:r>
              <a:rPr lang="sl-SI" sz="1800" b="1" smtClean="0">
                <a:solidFill>
                  <a:srgbClr val="2456A2"/>
                </a:solidFill>
              </a:rPr>
              <a:t>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/>
          </a:bodyPr>
          <a:lstStyle/>
          <a:p>
            <a:pPr fontAlgn="auto" hangingPunct="0"/>
            <a:r>
              <a:rPr lang="sl-SI" dirty="0" smtClean="0"/>
              <a:t>Kako pripraviti aktualno gradivo za pouk o vodah; ki bo za šolsko rabo vključevalo gospodarjenje </a:t>
            </a:r>
            <a:r>
              <a:rPr lang="sl-SI" dirty="0"/>
              <a:t>in upravljanje z vodami</a:t>
            </a:r>
            <a:endParaRPr lang="sl-SI" dirty="0" smtClean="0"/>
          </a:p>
          <a:p>
            <a:pPr fontAlgn="auto" hangingPunct="0"/>
            <a:r>
              <a:rPr lang="sl-SI" dirty="0" smtClean="0"/>
              <a:t>Kako v običajni pouk vključiti več medpredmetnega pouka o vodi</a:t>
            </a:r>
          </a:p>
          <a:p>
            <a:pPr fontAlgn="auto" hangingPunct="0"/>
            <a:r>
              <a:rPr lang="sl-SI" dirty="0" smtClean="0"/>
              <a:t>Kako v </a:t>
            </a:r>
            <a:r>
              <a:rPr lang="sl-SI" dirty="0"/>
              <a:t>motivacijskem smislu </a:t>
            </a:r>
            <a:r>
              <a:rPr lang="sl-SI" dirty="0" smtClean="0"/>
              <a:t>za učence in dijake narediti pouk o vodi privlačen </a:t>
            </a:r>
            <a:endParaRPr lang="sl-SI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111</Words>
  <Application>Microsoft Office PowerPoint</Application>
  <PresentationFormat>Diaprojekcija na zaslonu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 Theme</vt:lpstr>
      <vt:lpstr>4-07: Pouk o/b vodi in za vodo /Lipovšek I.</vt:lpstr>
      <vt:lpstr>4-07: Pouk o/b vodi in za vodo /Lipovšek I.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 </cp:lastModifiedBy>
  <cp:revision>34</cp:revision>
  <dcterms:created xsi:type="dcterms:W3CDTF">2017-03-22T17:34:39Z</dcterms:created>
  <dcterms:modified xsi:type="dcterms:W3CDTF">2017-04-05T18:05:32Z</dcterms:modified>
</cp:coreProperties>
</file>