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http://www.vo-ka.si/aktualno/ucni-model-vodonosnika-ljubljanskega-polja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YkoxfiYOS4I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24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4-09 Delavnice </a:t>
            </a:r>
            <a:r>
              <a:rPr lang="sl-SI" sz="1800" b="1" dirty="0">
                <a:solidFill>
                  <a:srgbClr val="2456A2"/>
                </a:solidFill>
              </a:rPr>
              <a:t>o podzemni vodi /Rman N., Žvab Rožič P.</a:t>
            </a:r>
            <a:r>
              <a:rPr lang="sl-SI" sz="1600" dirty="0"/>
              <a:t/>
            </a:r>
            <a:br>
              <a:rPr lang="sl-SI" sz="1600" dirty="0"/>
            </a:br>
            <a:r>
              <a:rPr lang="sl-SI" sz="1600" dirty="0"/>
              <a:t/>
            </a:r>
            <a:br>
              <a:rPr lang="sl-SI" sz="1600" dirty="0"/>
            </a:b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840" y="1459017"/>
            <a:ext cx="8841160" cy="3554159"/>
          </a:xfrm>
        </p:spPr>
        <p:txBody>
          <a:bodyPr>
            <a:normAutofit/>
          </a:bodyPr>
          <a:lstStyle/>
          <a:p>
            <a:r>
              <a:rPr lang="sl-SI" sz="2000" dirty="0" smtClean="0"/>
              <a:t>Od leta 2007 približno 100 geoloških delavnic, vsaj 50% tudi o vodi</a:t>
            </a:r>
          </a:p>
          <a:p>
            <a:r>
              <a:rPr lang="sl-SI" sz="2000" dirty="0" smtClean="0"/>
              <a:t>Starost učencev: 3-16 let, raznolika publika na javnih dogodkih</a:t>
            </a:r>
          </a:p>
          <a:p>
            <a:r>
              <a:rPr lang="sl-SI" sz="2000" dirty="0" smtClean="0"/>
              <a:t>Vodene delavnice , samostojno preizkušanje in kritično opazovanje:</a:t>
            </a:r>
          </a:p>
          <a:p>
            <a:pPr lvl="1"/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Opazovanje </a:t>
            </a:r>
            <a:r>
              <a:rPr lang="sl-S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fizikalno-kemijskih lastnosti </a:t>
            </a:r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naravne mineralne vode in vodnih raztopin: </a:t>
            </a:r>
            <a:r>
              <a:rPr lang="sl-S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okus, barva, prosojnost, trdota, T, EC, </a:t>
            </a:r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pH, nevtralizacija</a:t>
            </a:r>
          </a:p>
          <a:p>
            <a:pPr lvl="1"/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Modeli vodonosnikov: </a:t>
            </a:r>
            <a:r>
              <a:rPr lang="sl-SI" sz="20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http://www.vo-ka.si/aktualno/ucni-model-vodonosnika-ljubljanskega-polja</a:t>
            </a:r>
            <a:r>
              <a:rPr lang="sl-S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sl-SI" sz="20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https://www.youtube.com/watch?v=YkoxfiYOS4I</a:t>
            </a:r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 lvl="1"/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Terensko delo: meritve gladine in </a:t>
            </a:r>
            <a:r>
              <a:rPr lang="sl-S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fizikalno-kemijskih lastnosti </a:t>
            </a:r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podzemne vode</a:t>
            </a:r>
            <a:endParaRPr lang="sl-SI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93437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Slika 9" descr="D:\nina\KONFERENCE\2017 kongres o vodah\Rman Žvab Rožič slika 2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93" r="18611"/>
          <a:stretch/>
        </p:blipFill>
        <p:spPr bwMode="auto">
          <a:xfrm>
            <a:off x="5292080" y="4941168"/>
            <a:ext cx="2700000" cy="18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1" name="Slika 10" descr="D:\nina\drugo\ksenija-delavnice\koliščarski dan 2015\DSC_0719.JPG"/>
          <p:cNvPicPr/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81" t="9736" r="18731" b="3551"/>
          <a:stretch/>
        </p:blipFill>
        <p:spPr bwMode="auto">
          <a:xfrm>
            <a:off x="2880072" y="4941168"/>
            <a:ext cx="2340000" cy="18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2" name="Slika 11" descr="D:\nina\KONFERENCE\2017 kongres o vodah\Rman Žvab Rožič slika 1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00" y="4941168"/>
            <a:ext cx="2700000" cy="18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3345" y="44624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4-09 Delavnice o podzemni vodi /Rman N., Žvab Rožič P.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92292" y="1431940"/>
            <a:ext cx="8744204" cy="5426060"/>
          </a:xfrm>
        </p:spPr>
        <p:txBody>
          <a:bodyPr>
            <a:noAutofit/>
          </a:bodyPr>
          <a:lstStyle/>
          <a:p>
            <a:r>
              <a:rPr lang="sl-SI" sz="2400" b="1" dirty="0" smtClean="0"/>
              <a:t>Formalno izobraževanje: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/>
              <a:t>Skupno delovanje strokovnih in izobraževalnih inštitucij – skupni projekti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/>
              <a:t>Pobuda za tematsko gradivo naj pride iz izobraževalnih inštitucij in podjetij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 smtClean="0"/>
              <a:t>Izvedba delavnic za ciljane skupine, npr. bodoče učitelje geografije,…</a:t>
            </a:r>
          </a:p>
          <a:p>
            <a:pPr marL="457200" lvl="1" indent="0">
              <a:buNone/>
            </a:pPr>
            <a:endParaRPr lang="sl-SI" sz="2000" dirty="0"/>
          </a:p>
          <a:p>
            <a:r>
              <a:rPr lang="sl-SI" sz="2400" b="1" dirty="0"/>
              <a:t>Neformalno izobraževanje:</a:t>
            </a:r>
          </a:p>
          <a:p>
            <a:pPr marL="742950" lvl="2" indent="-342900">
              <a:buFontTx/>
              <a:buChar char="-"/>
            </a:pPr>
            <a:r>
              <a:rPr lang="sl-SI" sz="2000" dirty="0"/>
              <a:t>Ciljano in pogostejše sodelovanje na javnih </a:t>
            </a:r>
            <a:r>
              <a:rPr lang="sl-SI" sz="2000" dirty="0" smtClean="0"/>
              <a:t>dogodkih</a:t>
            </a:r>
          </a:p>
          <a:p>
            <a:pPr marL="742950" lvl="2" indent="-342900">
              <a:buFontTx/>
              <a:buChar char="-"/>
            </a:pPr>
            <a:r>
              <a:rPr lang="sl-SI" sz="2000" dirty="0" smtClean="0"/>
              <a:t>Preprosti in jasni fizični modeli pojavov (poplave, plazovi, onesnaženja) </a:t>
            </a:r>
          </a:p>
          <a:p>
            <a:pPr marL="742950" lvl="2" indent="-342900">
              <a:buFontTx/>
              <a:buChar char="-"/>
            </a:pPr>
            <a:r>
              <a:rPr lang="sl-SI" sz="2000" dirty="0" smtClean="0"/>
              <a:t>Poljudna strokovna gradiva za splošno javnost</a:t>
            </a:r>
          </a:p>
          <a:p>
            <a:pPr marL="742950" lvl="2" indent="-342900">
              <a:buFontTx/>
              <a:buChar char="-"/>
            </a:pPr>
            <a:endParaRPr lang="sl-SI" sz="2000" dirty="0" smtClean="0"/>
          </a:p>
          <a:p>
            <a:r>
              <a:rPr lang="sl-SI" sz="2400" b="1" dirty="0" smtClean="0"/>
              <a:t>Izboljšanje delavnic:</a:t>
            </a:r>
          </a:p>
          <a:p>
            <a:pPr lvl="1"/>
            <a:r>
              <a:rPr lang="sl-SI" sz="2000" dirty="0" smtClean="0"/>
              <a:t>Ovrednotenje obstoječega in novo osvojenega znanja z anketiranjem</a:t>
            </a:r>
          </a:p>
          <a:p>
            <a:pPr lvl="1"/>
            <a:r>
              <a:rPr lang="sl-SI" sz="2000" dirty="0" smtClean="0"/>
              <a:t>Priprava dodatnih gradiv (jedra vrtin, poskusi za poroznost,…)</a:t>
            </a:r>
          </a:p>
          <a:p>
            <a:pPr lvl="1"/>
            <a:r>
              <a:rPr lang="sl-SI" sz="2000" dirty="0" smtClean="0"/>
              <a:t>Sodelovanje študentov geologije in geografije pri izvedbi</a:t>
            </a:r>
          </a:p>
          <a:p>
            <a:endParaRPr lang="sl-SI" sz="2400" dirty="0" smtClean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57200" y="908720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209</Words>
  <Application>Microsoft Office PowerPoint</Application>
  <PresentationFormat>Diaprojekcija na zaslonu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4-09 Delavnice o podzemni vodi /Rman N., Žvab Rožič P.  </vt:lpstr>
      <vt:lpstr>4-09 Delavnice o podzemni vodi /Rman N., Žvab Rožič P.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45</cp:revision>
  <dcterms:created xsi:type="dcterms:W3CDTF">2017-03-22T17:34:39Z</dcterms:created>
  <dcterms:modified xsi:type="dcterms:W3CDTF">2017-04-05T17:44:18Z</dcterms:modified>
</cp:coreProperties>
</file>