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>
        <p:scale>
          <a:sx n="103" d="100"/>
          <a:sy n="103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4-10: Vodko – primer dobre prakse na področju neformalnega izobraževanja in ozaveščanja šolskih in predšolskih </a:t>
            </a:r>
            <a:r>
              <a:rPr lang="sl-SI" sz="1800" b="1" dirty="0" smtClean="0">
                <a:solidFill>
                  <a:srgbClr val="2456A2"/>
                </a:solidFill>
              </a:rPr>
              <a:t>otrok/ Sušelj Šajn I.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/>
          </a:bodyPr>
          <a:lstStyle/>
          <a:p>
            <a:r>
              <a:rPr lang="sl-SI" dirty="0"/>
              <a:t>Pričakujemo, da bo v okviru projekta „Škrat Vodko” potrjena povezava med zgodnjim učenjem ter prenosom pridobljenih znanj in </a:t>
            </a:r>
            <a:r>
              <a:rPr lang="sl-SI" dirty="0" smtClean="0"/>
              <a:t>zavedanja </a:t>
            </a:r>
            <a:r>
              <a:rPr lang="sl-SI" dirty="0"/>
              <a:t>v starejše </a:t>
            </a:r>
            <a:r>
              <a:rPr lang="sl-SI" dirty="0" smtClean="0"/>
              <a:t>obdobje.</a:t>
            </a:r>
          </a:p>
          <a:p>
            <a:pPr marL="0" indent="0">
              <a:buNone/>
            </a:pPr>
            <a:endParaRPr lang="sl-SI" dirty="0" smtClean="0"/>
          </a:p>
          <a:p>
            <a:endParaRPr lang="sl-SI" dirty="0" smtClean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4-10: Vodko – primer dobre prakse na področju neformalnega izobraževanja in ozaveščanja šolskih in predšolskih otrok/ Sušelj Šajn I.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/>
          </a:bodyPr>
          <a:lstStyle/>
          <a:p>
            <a:pPr hangingPunct="0"/>
            <a:r>
              <a:rPr lang="sl-SI" dirty="0"/>
              <a:t>Ali je smiselno začeti z uvajanjem delavnic že v predšolskem obdobju in z njimi nadaljevati vse do konca devetega razreda.</a:t>
            </a:r>
          </a:p>
          <a:p>
            <a:pPr hangingPunct="0"/>
            <a:r>
              <a:rPr lang="sl-SI" dirty="0"/>
              <a:t>Ali bomo z izbranim načinom dosegli zastavljene cilje</a:t>
            </a:r>
            <a:r>
              <a:rPr lang="sl-SI" dirty="0" smtClean="0"/>
              <a:t>.</a:t>
            </a:r>
            <a:r>
              <a:rPr lang="sl-SI" dirty="0"/>
              <a:t> </a:t>
            </a:r>
            <a:endParaRPr lang="sl-SI" dirty="0" smtClean="0"/>
          </a:p>
          <a:p>
            <a:pPr hangingPunct="0"/>
            <a:r>
              <a:rPr lang="sl-SI" dirty="0" smtClean="0"/>
              <a:t>Ali bomo z </a:t>
            </a:r>
            <a:r>
              <a:rPr lang="sl-SI" dirty="0"/>
              <a:t>načrtovano evalvacijo </a:t>
            </a:r>
            <a:r>
              <a:rPr lang="sl-SI" dirty="0" smtClean="0"/>
              <a:t>pridobili </a:t>
            </a:r>
            <a:r>
              <a:rPr lang="sl-SI" dirty="0"/>
              <a:t>nove poglede na način poučevanja oz. učenja. </a:t>
            </a:r>
            <a:endParaRPr lang="sl-SI" dirty="0" smtClean="0"/>
          </a:p>
          <a:p>
            <a:pPr marL="0" indent="0" hangingPunct="0">
              <a:buNone/>
            </a:pPr>
            <a:endParaRPr lang="sl-SI" dirty="0" smtClean="0"/>
          </a:p>
          <a:p>
            <a:pPr hangingPunct="0"/>
            <a:endParaRPr lang="sl-SI" dirty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125</Words>
  <Application>Microsoft Office PowerPoint</Application>
  <PresentationFormat>Diaprojekcija na zaslonu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4-10: Vodko – primer dobre prakse na področju neformalnega izobraževanja in ozaveščanja šolskih in predšolskih otrok/ Sušelj Šajn I.</vt:lpstr>
      <vt:lpstr>4-10: Vodko – primer dobre prakse na področju neformalnega izobraževanja in ozaveščanja šolskih in predšolskih otrok/ Sušelj Šajn I.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 </cp:lastModifiedBy>
  <cp:revision>37</cp:revision>
  <dcterms:created xsi:type="dcterms:W3CDTF">2017-03-22T17:34:39Z</dcterms:created>
  <dcterms:modified xsi:type="dcterms:W3CDTF">2017-04-05T18:06:43Z</dcterms:modified>
</cp:coreProperties>
</file>