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BC56F"/>
    <a:srgbClr val="2456A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00" autoAdjust="0"/>
  </p:normalViewPr>
  <p:slideViewPr>
    <p:cSldViewPr>
      <p:cViewPr>
        <p:scale>
          <a:sx n="70" d="100"/>
          <a:sy n="70" d="100"/>
        </p:scale>
        <p:origin x="-942" y="-6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612576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2000" b="1" dirty="0" smtClean="0">
                <a:solidFill>
                  <a:srgbClr val="2456A2"/>
                </a:solidFill>
              </a:rPr>
              <a:t>4-12: Vodni detektivi vedno odkrijemo kaj zanimivega /Tomašič T.</a:t>
            </a:r>
            <a:endParaRPr lang="en-US" sz="20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>
            <a:normAutofit/>
          </a:bodyPr>
          <a:lstStyle/>
          <a:p>
            <a:r>
              <a:rPr lang="sl-SI" dirty="0" smtClean="0"/>
              <a:t>Raziskovati  na terenu in spoznavati domače okolje.</a:t>
            </a:r>
          </a:p>
          <a:p>
            <a:r>
              <a:rPr lang="sl-SI" dirty="0" smtClean="0"/>
              <a:t>Zbirati podatke, sodelovati </a:t>
            </a:r>
            <a:r>
              <a:rPr lang="sl-SI" dirty="0" err="1" smtClean="0"/>
              <a:t>medpredmetno</a:t>
            </a:r>
            <a:r>
              <a:rPr lang="sl-SI" dirty="0" smtClean="0"/>
              <a:t>,  v skupini in s krajani, izmenjati mnenja.</a:t>
            </a:r>
          </a:p>
          <a:p>
            <a:r>
              <a:rPr lang="sl-SI" dirty="0" smtClean="0"/>
              <a:t>Izluščiti bistvo, analizirati, zapisati rezultate.</a:t>
            </a:r>
          </a:p>
          <a:p>
            <a:r>
              <a:rPr lang="sl-SI" dirty="0" smtClean="0"/>
              <a:t>Biti ustvarjalni in iznajdljivi. </a:t>
            </a:r>
          </a:p>
          <a:p>
            <a:r>
              <a:rPr lang="sl-SI" dirty="0" smtClean="0"/>
              <a:t>Spoznati, se naučiti, posredovati drugim.</a:t>
            </a:r>
          </a:p>
          <a:p>
            <a:endParaRPr lang="sl-SI" dirty="0" smtClean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4030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POVZETKI / UGOTOVITVE: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2000" b="1" dirty="0">
                <a:solidFill>
                  <a:srgbClr val="2456A2"/>
                </a:solidFill>
              </a:rPr>
              <a:t>4-12: Vodni detektivi vedno odkrijemo kaj zanimivega /Tomašič T.</a:t>
            </a:r>
            <a:endParaRPr lang="en-US" sz="20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>
            <a:normAutofit/>
          </a:bodyPr>
          <a:lstStyle/>
          <a:p>
            <a:r>
              <a:rPr lang="sl-SI" dirty="0" smtClean="0"/>
              <a:t>Razmišljati, koga še seznaniti z rezultati naših raziskovanj.</a:t>
            </a:r>
          </a:p>
          <a:p>
            <a:r>
              <a:rPr lang="sl-SI" dirty="0" smtClean="0"/>
              <a:t>Ponoviti določene teme- nove generacije učencev.</a:t>
            </a:r>
          </a:p>
          <a:p>
            <a:r>
              <a:rPr lang="sl-SI" dirty="0"/>
              <a:t>Sodelovanje šole z drugimi </a:t>
            </a:r>
            <a:r>
              <a:rPr lang="sl-SI" dirty="0" smtClean="0"/>
              <a:t>inštitucijami.</a:t>
            </a:r>
          </a:p>
          <a:p>
            <a:r>
              <a:rPr lang="sl-SI" dirty="0" smtClean="0"/>
              <a:t>Učenci so pomemben člen družbe.</a:t>
            </a:r>
          </a:p>
          <a:p>
            <a:r>
              <a:rPr lang="sl-SI" dirty="0" smtClean="0"/>
              <a:t>Ideje, inovativnost otrok se premalo upošteva.</a:t>
            </a:r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6160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VPRAŠANJA / PREDLOGI ZA RAZPRAVO</a:t>
            </a:r>
            <a:r>
              <a:rPr lang="sl-SI" sz="2800" b="1" dirty="0" smtClean="0">
                <a:solidFill>
                  <a:srgbClr val="FBC56F"/>
                </a:solidFill>
              </a:rPr>
              <a:t>:</a:t>
            </a:r>
            <a:endParaRPr lang="sl-SI" sz="2800" b="1" dirty="0">
              <a:solidFill>
                <a:srgbClr val="FBC56F"/>
              </a:solidFill>
            </a:endParaRP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3848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115</Words>
  <Application>Microsoft Office PowerPoint</Application>
  <PresentationFormat>Diaprojekcija na zaslonu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3" baseType="lpstr">
      <vt:lpstr>Office Theme</vt:lpstr>
      <vt:lpstr>4-12: Vodni detektivi vedno odkrijemo kaj zanimivega /Tomašič T.</vt:lpstr>
      <vt:lpstr>4-12: Vodni detektivi vedno odkrijemo kaj zanimivega /Tomašič 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dani</dc:creator>
  <cp:lastModifiedBy> </cp:lastModifiedBy>
  <cp:revision>40</cp:revision>
  <cp:lastPrinted>2017-04-03T04:57:28Z</cp:lastPrinted>
  <dcterms:created xsi:type="dcterms:W3CDTF">2017-03-22T17:34:39Z</dcterms:created>
  <dcterms:modified xsi:type="dcterms:W3CDTF">2017-04-05T17:46:26Z</dcterms:modified>
</cp:coreProperties>
</file>