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BC56F"/>
    <a:srgbClr val="2456A2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400" autoAdjust="0"/>
  </p:normalViewPr>
  <p:slideViewPr>
    <p:cSldViewPr>
      <p:cViewPr>
        <p:scale>
          <a:sx n="56" d="100"/>
          <a:sy n="56" d="100"/>
        </p:scale>
        <p:origin x="-1332" y="-9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owerpoint-BLAN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l"/>
            <a:r>
              <a:rPr lang="sl-SI" sz="2800" b="1" dirty="0" smtClean="0">
                <a:solidFill>
                  <a:srgbClr val="2456A2"/>
                </a:solidFill>
              </a:rPr>
              <a:t>4-13: Vodni  detektivi v osnovni  šoli  /Frontini  M.</a:t>
            </a:r>
            <a:endParaRPr lang="en-US" sz="2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2020776"/>
            <a:ext cx="8229600" cy="4105387"/>
          </a:xfrm>
        </p:spPr>
        <p:txBody>
          <a:bodyPr>
            <a:normAutofit/>
          </a:bodyPr>
          <a:lstStyle/>
          <a:p>
            <a:pPr hangingPunct="0"/>
            <a:r>
              <a:rPr lang="sl-SI" dirty="0" smtClean="0"/>
              <a:t>Raziskovalne naloge: prenos znanja</a:t>
            </a:r>
          </a:p>
          <a:p>
            <a:pPr hangingPunct="0"/>
            <a:r>
              <a:rPr lang="sl-SI" dirty="0" smtClean="0"/>
              <a:t>Osnovna šola: oblikovanje  temeljev vrednostnega sistema posameznika. </a:t>
            </a:r>
          </a:p>
          <a:p>
            <a:pPr hangingPunct="0"/>
            <a:r>
              <a:rPr lang="sl-SI" dirty="0" smtClean="0"/>
              <a:t>Naučiti posameznika sprejemanja odločitev, </a:t>
            </a:r>
            <a:r>
              <a:rPr lang="sl-SI" dirty="0"/>
              <a:t>ki podpirajo trajnostni razvoj in s tem tudi obstoj družbe</a:t>
            </a:r>
            <a:r>
              <a:rPr lang="sl-SI" dirty="0" smtClean="0"/>
              <a:t>.</a:t>
            </a:r>
            <a:r>
              <a:rPr lang="sl-SI" dirty="0"/>
              <a:t>   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57200" y="1457597"/>
            <a:ext cx="40309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sl-SI" sz="2800" b="1" dirty="0">
                <a:solidFill>
                  <a:srgbClr val="FBC56F"/>
                </a:solidFill>
              </a:rPr>
              <a:t>POVZETKI / UGOTOVITVE:</a:t>
            </a:r>
          </a:p>
        </p:txBody>
      </p:sp>
      <p:pic>
        <p:nvPicPr>
          <p:cNvPr id="9" name="Picture 8" descr="LOGO.png"/>
          <p:cNvPicPr>
            <a:picLocks noChangeAspect="1"/>
          </p:cNvPicPr>
          <p:nvPr/>
        </p:nvPicPr>
        <p:blipFill>
          <a:blip r:embed="rId3" cstate="print"/>
          <a:srcRect r="72981" b="23077"/>
          <a:stretch>
            <a:fillRect/>
          </a:stretch>
        </p:blipFill>
        <p:spPr>
          <a:xfrm>
            <a:off x="8172400" y="5877272"/>
            <a:ext cx="720080" cy="75797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owerpoint-BLAN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l"/>
            <a:r>
              <a:rPr lang="sl-SI" sz="2800" b="1" dirty="0">
                <a:solidFill>
                  <a:srgbClr val="2456A2"/>
                </a:solidFill>
              </a:rPr>
              <a:t>4-13: Vodni  detektivi v osnovni  šoli  /Frontini  M.</a:t>
            </a:r>
            <a:endParaRPr lang="en-US" sz="2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2020776"/>
            <a:ext cx="8229600" cy="4105387"/>
          </a:xfrm>
        </p:spPr>
        <p:txBody>
          <a:bodyPr>
            <a:normAutofit/>
          </a:bodyPr>
          <a:lstStyle/>
          <a:p>
            <a:r>
              <a:rPr lang="sl-SI" dirty="0" smtClean="0"/>
              <a:t>Pri raziskovanju se učenci srečujejo z </a:t>
            </a:r>
            <a:r>
              <a:rPr lang="sl-SI" dirty="0"/>
              <a:t>realnimi problemskimi </a:t>
            </a:r>
            <a:r>
              <a:rPr lang="sl-SI" dirty="0" smtClean="0"/>
              <a:t>situacijami, povečuje </a:t>
            </a:r>
            <a:r>
              <a:rPr lang="sl-SI" dirty="0"/>
              <a:t>se njihov občutek povezanosti z </a:t>
            </a:r>
            <a:r>
              <a:rPr lang="sl-SI" dirty="0" smtClean="0"/>
              <a:t>življenjem. </a:t>
            </a:r>
          </a:p>
          <a:p>
            <a:r>
              <a:rPr lang="sl-SI" dirty="0" smtClean="0"/>
              <a:t>Ohraniti dovolj pitne vode tudi za prihodnje generacije.</a:t>
            </a:r>
          </a:p>
          <a:p>
            <a:r>
              <a:rPr lang="sl-SI" dirty="0" smtClean="0"/>
              <a:t>Aktivno </a:t>
            </a:r>
            <a:r>
              <a:rPr lang="sl-SI" dirty="0"/>
              <a:t>vključevanje mladih.</a:t>
            </a:r>
          </a:p>
          <a:p>
            <a:endParaRPr lang="sl-SI" dirty="0" smtClean="0"/>
          </a:p>
        </p:txBody>
      </p:sp>
      <p:sp>
        <p:nvSpPr>
          <p:cNvPr id="8" name="Rectangle 7"/>
          <p:cNvSpPr/>
          <p:nvPr/>
        </p:nvSpPr>
        <p:spPr>
          <a:xfrm>
            <a:off x="457200" y="1457597"/>
            <a:ext cx="61607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sl-SI" sz="2800" b="1" dirty="0">
                <a:solidFill>
                  <a:srgbClr val="FBC56F"/>
                </a:solidFill>
              </a:rPr>
              <a:t>VPRAŠANJA / PREDLOGI ZA RAZPRAVO</a:t>
            </a:r>
            <a:r>
              <a:rPr lang="sl-SI" sz="2800" b="1" dirty="0" smtClean="0">
                <a:solidFill>
                  <a:srgbClr val="FBC56F"/>
                </a:solidFill>
              </a:rPr>
              <a:t>:</a:t>
            </a:r>
            <a:endParaRPr lang="sl-SI" sz="2800" b="1" dirty="0">
              <a:solidFill>
                <a:srgbClr val="FBC56F"/>
              </a:solidFill>
            </a:endParaRPr>
          </a:p>
        </p:txBody>
      </p:sp>
      <p:pic>
        <p:nvPicPr>
          <p:cNvPr id="9" name="Picture 8" descr="LOGO.png"/>
          <p:cNvPicPr>
            <a:picLocks noChangeAspect="1"/>
          </p:cNvPicPr>
          <p:nvPr/>
        </p:nvPicPr>
        <p:blipFill>
          <a:blip r:embed="rId3" cstate="print"/>
          <a:srcRect r="72981" b="23077"/>
          <a:stretch>
            <a:fillRect/>
          </a:stretch>
        </p:blipFill>
        <p:spPr>
          <a:xfrm>
            <a:off x="8172400" y="5877272"/>
            <a:ext cx="720080" cy="75797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038487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</TotalTime>
  <Words>93</Words>
  <Application>Microsoft Office PowerPoint</Application>
  <PresentationFormat>Diaprojekcija na zaslonu (4:3)</PresentationFormat>
  <Paragraphs>10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2</vt:i4>
      </vt:variant>
    </vt:vector>
  </HeadingPairs>
  <TitlesOfParts>
    <vt:vector size="3" baseType="lpstr">
      <vt:lpstr>Office Theme</vt:lpstr>
      <vt:lpstr>4-13: Vodni  detektivi v osnovni  šoli  /Frontini  M.</vt:lpstr>
      <vt:lpstr>4-13: Vodni  detektivi v osnovni  šoli  /Frontini  M.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</dc:title>
  <dc:creator>dani</dc:creator>
  <cp:lastModifiedBy> </cp:lastModifiedBy>
  <cp:revision>47</cp:revision>
  <dcterms:created xsi:type="dcterms:W3CDTF">2017-03-22T17:34:39Z</dcterms:created>
  <dcterms:modified xsi:type="dcterms:W3CDTF">2017-04-05T18:07:28Z</dcterms:modified>
</cp:coreProperties>
</file>