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2" r:id="rId3"/>
    <p:sldId id="263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>
        <p:scale>
          <a:sx n="108" d="100"/>
          <a:sy n="108" d="100"/>
        </p:scale>
        <p:origin x="-17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14.4.2017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4-14</a:t>
            </a:r>
            <a:r>
              <a:rPr lang="sl-SI" sz="1800" b="1" dirty="0">
                <a:solidFill>
                  <a:srgbClr val="2456A2"/>
                </a:solidFill>
              </a:rPr>
              <a:t>: Vodna </a:t>
            </a:r>
            <a:r>
              <a:rPr lang="sl-SI" sz="1800" b="1" dirty="0" smtClean="0">
                <a:solidFill>
                  <a:srgbClr val="2456A2"/>
                </a:solidFill>
              </a:rPr>
              <a:t>učna </a:t>
            </a:r>
            <a:r>
              <a:rPr lang="sl-SI" sz="1800" b="1" dirty="0">
                <a:solidFill>
                  <a:srgbClr val="2456A2"/>
                </a:solidFill>
              </a:rPr>
              <a:t>pot Lesično – Pilštanj /Kotnik </a:t>
            </a:r>
            <a:r>
              <a:rPr lang="sl-SI" sz="1800" b="1" dirty="0" err="1">
                <a:solidFill>
                  <a:srgbClr val="2456A2"/>
                </a:solidFill>
              </a:rPr>
              <a:t>Klaužer</a:t>
            </a:r>
            <a:r>
              <a:rPr lang="sl-SI" sz="1800" b="1" dirty="0">
                <a:solidFill>
                  <a:srgbClr val="2456A2"/>
                </a:solidFill>
              </a:rPr>
              <a:t> </a:t>
            </a:r>
            <a:r>
              <a:rPr lang="sl-SI" sz="1800" b="1" dirty="0" smtClean="0">
                <a:solidFill>
                  <a:srgbClr val="2456A2"/>
                </a:solidFill>
              </a:rPr>
              <a:t>L.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79817"/>
            <a:ext cx="8435280" cy="4105387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Namen prispevka: predstaviti primer uporabe izbrane točke Vodne učne poti Lesično—Pilštanj pri pouku geografije v 9. razredu.</a:t>
            </a:r>
          </a:p>
          <a:p>
            <a:r>
              <a:rPr lang="sl-SI" dirty="0" smtClean="0"/>
              <a:t>Sodoben pouk geografije z inovativnimi metodami in oblikami dela izven učilnice. Koliko lahko k temu pripomore učna pot?</a:t>
            </a:r>
          </a:p>
          <a:p>
            <a:r>
              <a:rPr lang="sl-SI" smtClean="0"/>
              <a:t>Povezava </a:t>
            </a:r>
            <a:r>
              <a:rPr lang="sl-SI" dirty="0" smtClean="0"/>
              <a:t>obravnave naravnogeografskih  tem (vodovje) z lokalnim okoljem.</a:t>
            </a:r>
          </a:p>
          <a:p>
            <a:r>
              <a:rPr lang="sl-SI" dirty="0" smtClean="0"/>
              <a:t>Izkustveno učenje pozitivno vpliva na učenčevo znanje.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1818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 smtClean="0">
                <a:solidFill>
                  <a:srgbClr val="FBC56F"/>
                </a:solidFill>
              </a:rPr>
              <a:t>POVZETEK: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26" name="Picture 2" descr="OŠ Lesično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8" t="21822" r="2348" b="48562"/>
          <a:stretch/>
        </p:blipFill>
        <p:spPr bwMode="auto">
          <a:xfrm>
            <a:off x="7610786" y="1071415"/>
            <a:ext cx="1533214" cy="116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4-14: Vodna učna pot Lesično – Pilštanj /Kotnik </a:t>
            </a:r>
            <a:r>
              <a:rPr lang="sl-SI" sz="1800" b="1" dirty="0" err="1">
                <a:solidFill>
                  <a:srgbClr val="2456A2"/>
                </a:solidFill>
              </a:rPr>
              <a:t>Klaužer</a:t>
            </a:r>
            <a:r>
              <a:rPr lang="sl-SI" sz="1800" b="1" dirty="0">
                <a:solidFill>
                  <a:srgbClr val="2456A2"/>
                </a:solidFill>
              </a:rPr>
              <a:t> L.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20776"/>
            <a:ext cx="8229600" cy="4105387"/>
          </a:xfrm>
        </p:spPr>
        <p:txBody>
          <a:bodyPr/>
          <a:lstStyle/>
          <a:p>
            <a:r>
              <a:rPr lang="sl-SI" dirty="0" smtClean="0"/>
              <a:t>Kako in na kakšen način lahko uporaba učne poti pri pouku vpliva na kakovost pouka v osnovni šoli?</a:t>
            </a:r>
          </a:p>
          <a:p>
            <a:r>
              <a:rPr lang="sl-SI" dirty="0" smtClean="0"/>
              <a:t>Učna pot motivacijsko sredstvo?!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457597"/>
            <a:ext cx="3972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 smtClean="0">
                <a:solidFill>
                  <a:srgbClr val="FBC56F"/>
                </a:solidFill>
              </a:rPr>
              <a:t>PREDLOGI </a:t>
            </a:r>
            <a:r>
              <a:rPr lang="sl-SI" sz="2800" b="1" dirty="0">
                <a:solidFill>
                  <a:srgbClr val="FBC56F"/>
                </a:solidFill>
              </a:rPr>
              <a:t>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21614FC-E971-45CF-8046-3C8DFF2043B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115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4-14: Vodna učna pot Lesično – Pilštanj /Kotnik Klaužer L.</vt:lpstr>
      <vt:lpstr>4-14: Vodna učna pot Lesično – Pilštanj /Kotnik Klaužer 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tcvode3</cp:lastModifiedBy>
  <cp:revision>37</cp:revision>
  <dcterms:created xsi:type="dcterms:W3CDTF">2017-03-22T17:34:39Z</dcterms:created>
  <dcterms:modified xsi:type="dcterms:W3CDTF">2017-04-14T13:34:53Z</dcterms:modified>
</cp:coreProperties>
</file>