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9" d="100"/>
          <a:sy n="99" d="100"/>
        </p:scale>
        <p:origin x="15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3. 04. 2017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4-15: Oblike komunikacije z javnostjo in deležniki kot pomoč pri doseganju ciljev upravljanja voda in varstva narave /Bratina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85000" lnSpcReduction="10000"/>
          </a:bodyPr>
          <a:lstStyle/>
          <a:p>
            <a:r>
              <a:rPr lang="sl-SI" dirty="0"/>
              <a:t>Značilen vodni režim Ljubljanskega barja pogojuje izredno biotsko pestrost.</a:t>
            </a:r>
          </a:p>
          <a:p>
            <a:r>
              <a:rPr lang="sl-SI" dirty="0"/>
              <a:t>Ohranitev značilnega vodnega režima Barja je pogoj za ohranitev izredne biotske pestrosti.</a:t>
            </a:r>
          </a:p>
          <a:p>
            <a:r>
              <a:rPr lang="sl-SI" dirty="0"/>
              <a:t>Razumevanje značilnega vodnega režima Barja tako s strani prebivalcev kot s strani odločevalcev je ključna za smotrno upravljanje z vodami in za varstvo narave.</a:t>
            </a:r>
          </a:p>
          <a:p>
            <a:r>
              <a:rPr lang="sl-SI" dirty="0"/>
              <a:t>Izvedba delavnic in odprtje učnih poti na temo voda na Barju dvigujejo zavest o pomenu značilnega vodnega režima tega prostora.</a:t>
            </a:r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4-15: Oblike komunikacije z javnostjo in deležniki kot pomoč pri doseganju ciljev upravljanja voda in varstva narave /Bratina M.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/>
              <a:t>Kdaj in kako </a:t>
            </a:r>
            <a:r>
              <a:rPr lang="sl-SI" dirty="0"/>
              <a:t>bomo uspeli doseči razumevanje o pomenu značilne vodnega režima Ljubljanskega barja tudi na nivoju ključnih odločevalcev v tem prostoru?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146</Words>
  <Application>Microsoft Office PowerPoint</Application>
  <PresentationFormat>Diaprojekcija na zaslonu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4-15: Oblike komunikacije z javnostjo in deležniki kot pomoč pri doseganju ciljev upravljanja voda in varstva narave /Bratina M.</vt:lpstr>
      <vt:lpstr>4-15: Oblike komunikacije z javnostjo in deležniki kot pomoč pri doseganju ciljev upravljanja voda in varstva narave /Bratina 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KRAJINSKI PARK LB</cp:lastModifiedBy>
  <cp:revision>36</cp:revision>
  <dcterms:created xsi:type="dcterms:W3CDTF">2017-03-22T17:34:39Z</dcterms:created>
  <dcterms:modified xsi:type="dcterms:W3CDTF">2017-04-03T13:31:51Z</dcterms:modified>
</cp:coreProperties>
</file>