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3" r:id="rId3"/>
  </p:sldIdLst>
  <p:sldSz cx="9144000" cy="6858000" type="screen4x3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BC56F"/>
    <a:srgbClr val="2456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7" autoAdjust="0"/>
    <p:restoredTop sz="86400" autoAdjust="0"/>
  </p:normalViewPr>
  <p:slideViewPr>
    <p:cSldViewPr>
      <p:cViewPr varScale="1">
        <p:scale>
          <a:sx n="99" d="100"/>
          <a:sy n="99" d="100"/>
        </p:scale>
        <p:origin x="1590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3. 04. 2017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3. 04. 2017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3. 04. 2017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3. 04. 2017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3. 04. 2017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3. 04. 2017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3. 04. 2017</a:t>
            </a:fld>
            <a:endParaRPr lang="sl-S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3. 04. 2017</a:t>
            </a:fld>
            <a:endParaRPr lang="sl-S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3. 04. 2017</a:t>
            </a:fld>
            <a:endParaRPr lang="sl-S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3. 04. 2017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45303-C1F4-4631-A7E3-635C4C123EC7}" type="datetimeFigureOut">
              <a:rPr lang="sl-SI" smtClean="0"/>
              <a:pPr/>
              <a:t>3. 04. 2017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045303-C1F4-4631-A7E3-635C4C123EC7}" type="datetimeFigureOut">
              <a:rPr lang="sl-SI" smtClean="0"/>
              <a:pPr/>
              <a:t>3. 04. 2017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5F0A24-8924-40FE-8FA2-AE2335FF94E1}" type="slidenum">
              <a:rPr lang="sl-SI" smtClean="0"/>
              <a:pPr/>
              <a:t>‹#›</a:t>
            </a:fld>
            <a:endParaRPr 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owerpoint-BLANC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algn="l"/>
            <a:r>
              <a:rPr lang="sl-SI" sz="1800" b="1" dirty="0">
                <a:solidFill>
                  <a:srgbClr val="2456A2"/>
                </a:solidFill>
              </a:rPr>
              <a:t>4-15: Oblike komunikacije z javnostjo in deležniki kot pomoč pri doseganju ciljev upravljanja voda in varstva narave /Bratina M.</a:t>
            </a:r>
            <a:endParaRPr lang="en-US" sz="18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2020776"/>
            <a:ext cx="8229600" cy="4105387"/>
          </a:xfrm>
        </p:spPr>
        <p:txBody>
          <a:bodyPr>
            <a:normAutofit fontScale="85000" lnSpcReduction="10000"/>
          </a:bodyPr>
          <a:lstStyle/>
          <a:p>
            <a:r>
              <a:rPr lang="sl-SI" dirty="0"/>
              <a:t>Značilen vodni režim Ljubljanskega barja pogojuje izredno biotsko pestrost.</a:t>
            </a:r>
          </a:p>
          <a:p>
            <a:r>
              <a:rPr lang="sl-SI" dirty="0"/>
              <a:t>Ohranitev značilnega vodnega režima Barja je pogoj za ohranitev izredne biotske pestrosti.</a:t>
            </a:r>
          </a:p>
          <a:p>
            <a:r>
              <a:rPr lang="sl-SI" dirty="0"/>
              <a:t>Razumevanje značilnega vodnega režima Barja tako s strani prebivalcev kot s strani odločevalcev je ključna za smotrno upravljanje z vodami in za varstvo narave.</a:t>
            </a:r>
          </a:p>
          <a:p>
            <a:r>
              <a:rPr lang="sl-SI" dirty="0"/>
              <a:t>Izvedba delavnic in odprtje učnih poti na temo voda na Barju dvigujejo zavest o pomenu značilnega vodnega režima tega prostora.</a:t>
            </a:r>
          </a:p>
          <a:p>
            <a:endParaRPr lang="sl-SI" dirty="0"/>
          </a:p>
          <a:p>
            <a:endParaRPr lang="sl-SI" dirty="0"/>
          </a:p>
          <a:p>
            <a:pPr marL="0" indent="0">
              <a:buNone/>
            </a:pPr>
            <a:endParaRPr lang="sl-SI" dirty="0"/>
          </a:p>
        </p:txBody>
      </p:sp>
      <p:sp>
        <p:nvSpPr>
          <p:cNvPr id="8" name="Rectangle 7"/>
          <p:cNvSpPr/>
          <p:nvPr/>
        </p:nvSpPr>
        <p:spPr>
          <a:xfrm>
            <a:off x="457200" y="1457597"/>
            <a:ext cx="403091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sl-SI" sz="2800" b="1" dirty="0">
                <a:solidFill>
                  <a:srgbClr val="FBC56F"/>
                </a:solidFill>
              </a:rPr>
              <a:t>POVZETKI / UGOTOVITVE:</a:t>
            </a:r>
          </a:p>
        </p:txBody>
      </p:sp>
      <p:pic>
        <p:nvPicPr>
          <p:cNvPr id="9" name="Picture 8" descr="LOGO.png"/>
          <p:cNvPicPr>
            <a:picLocks noChangeAspect="1"/>
          </p:cNvPicPr>
          <p:nvPr/>
        </p:nvPicPr>
        <p:blipFill>
          <a:blip r:embed="rId3" cstate="print"/>
          <a:srcRect r="72981" b="23077"/>
          <a:stretch>
            <a:fillRect/>
          </a:stretch>
        </p:blipFill>
        <p:spPr>
          <a:xfrm>
            <a:off x="8172400" y="5877272"/>
            <a:ext cx="720080" cy="757979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owerpoint-BLANC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algn="l"/>
            <a:r>
              <a:rPr lang="sl-SI" sz="1800" b="1" dirty="0">
                <a:solidFill>
                  <a:srgbClr val="2456A2"/>
                </a:solidFill>
              </a:rPr>
              <a:t>4-15: Oblike komunikacije z javnostjo in deležniki kot pomoč pri doseganju ciljev upravljanja voda in varstva narave /Bratina M.</a:t>
            </a:r>
            <a:endParaRPr lang="en-US" sz="18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2020776"/>
            <a:ext cx="8229600" cy="410538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l-SI"/>
              <a:t>Kdaj in kako </a:t>
            </a:r>
            <a:r>
              <a:rPr lang="sl-SI" dirty="0"/>
              <a:t>bomo uspeli doseči razumevanje o pomenu značilne vodnega režima Ljubljanskega barja tudi na nivoju ključnih odločevalcev v tem prostoru?</a:t>
            </a:r>
          </a:p>
          <a:p>
            <a:endParaRPr lang="sl-SI" dirty="0"/>
          </a:p>
          <a:p>
            <a:endParaRPr lang="sl-SI" dirty="0"/>
          </a:p>
        </p:txBody>
      </p:sp>
      <p:sp>
        <p:nvSpPr>
          <p:cNvPr id="8" name="Rectangle 7"/>
          <p:cNvSpPr/>
          <p:nvPr/>
        </p:nvSpPr>
        <p:spPr>
          <a:xfrm>
            <a:off x="457200" y="1457597"/>
            <a:ext cx="616078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sl-SI" sz="2800" b="1" dirty="0">
                <a:solidFill>
                  <a:srgbClr val="FBC56F"/>
                </a:solidFill>
              </a:rPr>
              <a:t>VPRAŠANJA / PREDLOGI ZA RAZPRAVO:</a:t>
            </a:r>
          </a:p>
        </p:txBody>
      </p:sp>
      <p:pic>
        <p:nvPicPr>
          <p:cNvPr id="9" name="Picture 8" descr="LOGO.png"/>
          <p:cNvPicPr>
            <a:picLocks noChangeAspect="1"/>
          </p:cNvPicPr>
          <p:nvPr/>
        </p:nvPicPr>
        <p:blipFill>
          <a:blip r:embed="rId3" cstate="print"/>
          <a:srcRect r="72981" b="23077"/>
          <a:stretch>
            <a:fillRect/>
          </a:stretch>
        </p:blipFill>
        <p:spPr>
          <a:xfrm>
            <a:off x="8172400" y="5877272"/>
            <a:ext cx="720080" cy="7579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84879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243</TotalTime>
  <Words>146</Words>
  <Application>Microsoft Office PowerPoint</Application>
  <PresentationFormat>Diaprojekcija na zaslonu (4:3)</PresentationFormat>
  <Paragraphs>10</Paragraphs>
  <Slides>2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2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4-15: Oblike komunikacije z javnostjo in deležniki kot pomoč pri doseganju ciljev upravljanja voda in varstva narave /Bratina M.</vt:lpstr>
      <vt:lpstr>4-15: Oblike komunikacije z javnostjo in deležniki kot pomoč pri doseganju ciljev upravljanja voda in varstva narave /Bratina M.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</dc:title>
  <dc:creator>dani</dc:creator>
  <cp:lastModifiedBy>KRAJINSKI PARK LB</cp:lastModifiedBy>
  <cp:revision>36</cp:revision>
  <dcterms:created xsi:type="dcterms:W3CDTF">2017-03-22T17:34:39Z</dcterms:created>
  <dcterms:modified xsi:type="dcterms:W3CDTF">2017-04-03T13:31:51Z</dcterms:modified>
</cp:coreProperties>
</file>